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5"/>
  </p:notesMasterIdLst>
  <p:sldIdLst>
    <p:sldId id="256" r:id="rId2"/>
    <p:sldId id="264" r:id="rId3"/>
    <p:sldId id="265" r:id="rId4"/>
    <p:sldId id="268" r:id="rId5"/>
    <p:sldId id="269" r:id="rId6"/>
    <p:sldId id="270" r:id="rId7"/>
    <p:sldId id="261" r:id="rId8"/>
    <p:sldId id="260" r:id="rId9"/>
    <p:sldId id="263" r:id="rId10"/>
    <p:sldId id="262" r:id="rId11"/>
    <p:sldId id="258"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snapToGrid="0">
      <p:cViewPr varScale="1">
        <p:scale>
          <a:sx n="60" d="100"/>
          <a:sy n="60" d="100"/>
        </p:scale>
        <p:origin x="96"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227;o%20Filipe%20Marques\Documents\Coursera\Google%20Data%20Analytics\Course_08\GDAC_CapstoneProject\GDAC_ExportDatasets_R_2024\daily_activity_cle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227;o%20Filipe%20Marques\Documents\Coursera\Google%20Data%20Analytics\Course_08\GDAC_CapstoneProject\GDAC_ExportDatasets_R_2024\daily_sleep_cle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227;o%20Filipe%20Marques\Documents\Coursera\Google%20Data%20Analytics\Course_08\GDAC_CapstoneProject\GDAC_ExportDatasets_R_2024\activity_sleep_merg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227;o%20Filipe%20Marques\Documents\Coursera\Google%20Data%20Analytics\Course_08\GDAC_CapstoneProject\GDAC_ExportDatasets_R_2024\activity_sleep_merg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227;o%20Filipe%20Marques\Documents\Coursera\Google%20Data%20Analytics\Course_08\GDAC_CapstoneProject\GDAC_ExportDatasets_R_2024\activity_sleep_averag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sz="1600" b="0" i="0" u="none" strike="noStrike" kern="1200" cap="none" spc="50" normalizeH="0" baseline="0">
                <a:solidFill>
                  <a:schemeClr val="tx1">
                    <a:lumMod val="65000"/>
                    <a:lumOff val="35000"/>
                  </a:schemeClr>
                </a:solidFill>
                <a:latin typeface="+mn-lt"/>
                <a:ea typeface="+mj-ea"/>
                <a:cs typeface="+mj-cs"/>
              </a:defRPr>
            </a:pPr>
            <a:r>
              <a:rPr lang="en-US" dirty="0">
                <a:latin typeface="+mn-lt"/>
              </a:rPr>
              <a:t>Steps vs. Sedentary Minutes</a:t>
            </a:r>
          </a:p>
        </c:rich>
      </c:tx>
      <c:overlay val="0"/>
      <c:spPr>
        <a:noFill/>
        <a:ln>
          <a:noFill/>
        </a:ln>
        <a:effectLst/>
      </c:spPr>
      <c:txPr>
        <a:bodyPr rot="0" spcFirstLastPara="1" vertOverflow="ellipsis" vert="horz" wrap="square" anchor="ctr" anchorCtr="1"/>
        <a:lstStyle/>
        <a:p>
          <a:pPr algn="ctr">
            <a:defRPr sz="1600" b="0" i="0" u="none" strike="noStrike" kern="1200" cap="none" spc="50" normalizeH="0" baseline="0">
              <a:solidFill>
                <a:schemeClr val="tx1">
                  <a:lumMod val="65000"/>
                  <a:lumOff val="35000"/>
                </a:schemeClr>
              </a:solidFill>
              <a:latin typeface="+mn-lt"/>
              <a:ea typeface="+mj-ea"/>
              <a:cs typeface="+mj-cs"/>
            </a:defRPr>
          </a:pPr>
          <a:endParaRPr lang="en-US"/>
        </a:p>
      </c:txPr>
    </c:title>
    <c:autoTitleDeleted val="0"/>
    <c:plotArea>
      <c:layout/>
      <c:scatterChart>
        <c:scatterStyle val="lineMarker"/>
        <c:varyColors val="0"/>
        <c:ser>
          <c:idx val="0"/>
          <c:order val="0"/>
          <c:tx>
            <c:strRef>
              <c:f>daily_activity_clean!$N$1</c:f>
              <c:strCache>
                <c:ptCount val="1"/>
                <c:pt idx="0">
                  <c:v>SedentaryMinutes</c:v>
                </c:pt>
              </c:strCache>
            </c:strRef>
          </c:tx>
          <c:spPr>
            <a:ln w="25400" cap="rnd">
              <a:noFill/>
              <a:round/>
            </a:ln>
            <a:effectLst/>
          </c:spPr>
          <c:marker>
            <c:symbol val="circle"/>
            <c:size val="6"/>
            <c:spPr>
              <a:solidFill>
                <a:schemeClr val="lt1"/>
              </a:solidFill>
              <a:ln w="38100">
                <a:solidFill>
                  <a:schemeClr val="accent2">
                    <a:alpha val="60000"/>
                  </a:schemeClr>
                </a:solidFill>
              </a:ln>
              <a:effectLst/>
            </c:spPr>
          </c:marker>
          <c:trendline>
            <c:spPr>
              <a:ln w="15875" cap="rnd">
                <a:solidFill>
                  <a:schemeClr val="accent2"/>
                </a:solidFill>
              </a:ln>
              <a:effectLst/>
            </c:spPr>
            <c:trendlineType val="poly"/>
            <c:order val="3"/>
            <c:dispRSqr val="1"/>
            <c:dispEq val="0"/>
            <c:trendlineLbl>
              <c:layout>
                <c:manualLayout>
                  <c:x val="1.8008958844557242E-3"/>
                  <c:y val="-2.922140268201304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daily_activity_clean!$C$2:$C$864</c:f>
              <c:numCache>
                <c:formatCode>General</c:formatCode>
                <c:ptCount val="863"/>
                <c:pt idx="0">
                  <c:v>13162</c:v>
                </c:pt>
                <c:pt idx="1">
                  <c:v>10735</c:v>
                </c:pt>
                <c:pt idx="2">
                  <c:v>10460</c:v>
                </c:pt>
                <c:pt idx="3">
                  <c:v>9762</c:v>
                </c:pt>
                <c:pt idx="4">
                  <c:v>12669</c:v>
                </c:pt>
                <c:pt idx="5">
                  <c:v>9705</c:v>
                </c:pt>
                <c:pt idx="6">
                  <c:v>13019</c:v>
                </c:pt>
                <c:pt idx="7">
                  <c:v>15506</c:v>
                </c:pt>
                <c:pt idx="8">
                  <c:v>10544</c:v>
                </c:pt>
                <c:pt idx="9">
                  <c:v>9819</c:v>
                </c:pt>
                <c:pt idx="10">
                  <c:v>12764</c:v>
                </c:pt>
                <c:pt idx="11">
                  <c:v>14371</c:v>
                </c:pt>
                <c:pt idx="12">
                  <c:v>10039</c:v>
                </c:pt>
                <c:pt idx="13">
                  <c:v>15355</c:v>
                </c:pt>
                <c:pt idx="14">
                  <c:v>13755</c:v>
                </c:pt>
                <c:pt idx="15">
                  <c:v>18134</c:v>
                </c:pt>
                <c:pt idx="16">
                  <c:v>13154</c:v>
                </c:pt>
                <c:pt idx="17">
                  <c:v>11181</c:v>
                </c:pt>
                <c:pt idx="18">
                  <c:v>14673</c:v>
                </c:pt>
                <c:pt idx="19">
                  <c:v>10602</c:v>
                </c:pt>
                <c:pt idx="20">
                  <c:v>14727</c:v>
                </c:pt>
                <c:pt idx="21">
                  <c:v>15103</c:v>
                </c:pt>
                <c:pt idx="22">
                  <c:v>11100</c:v>
                </c:pt>
                <c:pt idx="23">
                  <c:v>14070</c:v>
                </c:pt>
                <c:pt idx="24">
                  <c:v>12159</c:v>
                </c:pt>
                <c:pt idx="25">
                  <c:v>11992</c:v>
                </c:pt>
                <c:pt idx="26">
                  <c:v>10060</c:v>
                </c:pt>
                <c:pt idx="27">
                  <c:v>12022</c:v>
                </c:pt>
                <c:pt idx="28">
                  <c:v>12207</c:v>
                </c:pt>
                <c:pt idx="29">
                  <c:v>12770</c:v>
                </c:pt>
                <c:pt idx="30">
                  <c:v>8163</c:v>
                </c:pt>
                <c:pt idx="31">
                  <c:v>7007</c:v>
                </c:pt>
                <c:pt idx="32">
                  <c:v>9107</c:v>
                </c:pt>
                <c:pt idx="33">
                  <c:v>1510</c:v>
                </c:pt>
                <c:pt idx="34">
                  <c:v>5370</c:v>
                </c:pt>
                <c:pt idx="35">
                  <c:v>6175</c:v>
                </c:pt>
                <c:pt idx="36">
                  <c:v>10536</c:v>
                </c:pt>
                <c:pt idx="37">
                  <c:v>2916</c:v>
                </c:pt>
                <c:pt idx="38">
                  <c:v>4974</c:v>
                </c:pt>
                <c:pt idx="39">
                  <c:v>6349</c:v>
                </c:pt>
                <c:pt idx="40">
                  <c:v>4026</c:v>
                </c:pt>
                <c:pt idx="41">
                  <c:v>8538</c:v>
                </c:pt>
                <c:pt idx="42">
                  <c:v>6076</c:v>
                </c:pt>
                <c:pt idx="43">
                  <c:v>6497</c:v>
                </c:pt>
                <c:pt idx="44">
                  <c:v>2826</c:v>
                </c:pt>
                <c:pt idx="45">
                  <c:v>8367</c:v>
                </c:pt>
                <c:pt idx="46">
                  <c:v>2759</c:v>
                </c:pt>
                <c:pt idx="47">
                  <c:v>2390</c:v>
                </c:pt>
                <c:pt idx="48">
                  <c:v>6474</c:v>
                </c:pt>
                <c:pt idx="49">
                  <c:v>36019</c:v>
                </c:pt>
                <c:pt idx="50">
                  <c:v>7155</c:v>
                </c:pt>
                <c:pt idx="51">
                  <c:v>2100</c:v>
                </c:pt>
                <c:pt idx="52">
                  <c:v>2193</c:v>
                </c:pt>
                <c:pt idx="53">
                  <c:v>2470</c:v>
                </c:pt>
                <c:pt idx="54">
                  <c:v>1727</c:v>
                </c:pt>
                <c:pt idx="55">
                  <c:v>2104</c:v>
                </c:pt>
                <c:pt idx="56">
                  <c:v>3427</c:v>
                </c:pt>
                <c:pt idx="57">
                  <c:v>1732</c:v>
                </c:pt>
                <c:pt idx="58">
                  <c:v>2969</c:v>
                </c:pt>
                <c:pt idx="59">
                  <c:v>3134</c:v>
                </c:pt>
                <c:pt idx="60">
                  <c:v>2971</c:v>
                </c:pt>
                <c:pt idx="61">
                  <c:v>10694</c:v>
                </c:pt>
                <c:pt idx="62">
                  <c:v>8001</c:v>
                </c:pt>
                <c:pt idx="63">
                  <c:v>11037</c:v>
                </c:pt>
                <c:pt idx="64">
                  <c:v>5263</c:v>
                </c:pt>
                <c:pt idx="65">
                  <c:v>15300</c:v>
                </c:pt>
                <c:pt idx="66">
                  <c:v>8757</c:v>
                </c:pt>
                <c:pt idx="67">
                  <c:v>7132</c:v>
                </c:pt>
                <c:pt idx="68">
                  <c:v>11256</c:v>
                </c:pt>
                <c:pt idx="69">
                  <c:v>2436</c:v>
                </c:pt>
                <c:pt idx="70">
                  <c:v>1223</c:v>
                </c:pt>
                <c:pt idx="71">
                  <c:v>3673</c:v>
                </c:pt>
                <c:pt idx="72">
                  <c:v>6637</c:v>
                </c:pt>
                <c:pt idx="73">
                  <c:v>3321</c:v>
                </c:pt>
                <c:pt idx="74">
                  <c:v>3580</c:v>
                </c:pt>
                <c:pt idx="75">
                  <c:v>9919</c:v>
                </c:pt>
                <c:pt idx="76">
                  <c:v>3032</c:v>
                </c:pt>
                <c:pt idx="77">
                  <c:v>9405</c:v>
                </c:pt>
                <c:pt idx="78">
                  <c:v>3176</c:v>
                </c:pt>
                <c:pt idx="79">
                  <c:v>18213</c:v>
                </c:pt>
                <c:pt idx="80">
                  <c:v>6132</c:v>
                </c:pt>
                <c:pt idx="81">
                  <c:v>3758</c:v>
                </c:pt>
                <c:pt idx="82">
                  <c:v>12850</c:v>
                </c:pt>
                <c:pt idx="83">
                  <c:v>2309</c:v>
                </c:pt>
                <c:pt idx="84">
                  <c:v>4363</c:v>
                </c:pt>
                <c:pt idx="85">
                  <c:v>9787</c:v>
                </c:pt>
                <c:pt idx="86">
                  <c:v>13372</c:v>
                </c:pt>
                <c:pt idx="87">
                  <c:v>6724</c:v>
                </c:pt>
                <c:pt idx="88">
                  <c:v>6643</c:v>
                </c:pt>
                <c:pt idx="89">
                  <c:v>9167</c:v>
                </c:pt>
                <c:pt idx="90">
                  <c:v>1329</c:v>
                </c:pt>
                <c:pt idx="91">
                  <c:v>6697</c:v>
                </c:pt>
                <c:pt idx="92">
                  <c:v>4929</c:v>
                </c:pt>
                <c:pt idx="93">
                  <c:v>7937</c:v>
                </c:pt>
                <c:pt idx="94">
                  <c:v>3844</c:v>
                </c:pt>
                <c:pt idx="95">
                  <c:v>3414</c:v>
                </c:pt>
                <c:pt idx="96">
                  <c:v>4525</c:v>
                </c:pt>
                <c:pt idx="97">
                  <c:v>4597</c:v>
                </c:pt>
                <c:pt idx="98">
                  <c:v>197</c:v>
                </c:pt>
                <c:pt idx="99">
                  <c:v>8</c:v>
                </c:pt>
                <c:pt idx="100">
                  <c:v>8054</c:v>
                </c:pt>
                <c:pt idx="101">
                  <c:v>5372</c:v>
                </c:pt>
                <c:pt idx="102">
                  <c:v>3570</c:v>
                </c:pt>
                <c:pt idx="103">
                  <c:v>4</c:v>
                </c:pt>
                <c:pt idx="104">
                  <c:v>6907</c:v>
                </c:pt>
                <c:pt idx="105">
                  <c:v>4920</c:v>
                </c:pt>
                <c:pt idx="106">
                  <c:v>4014</c:v>
                </c:pt>
                <c:pt idx="107">
                  <c:v>2573</c:v>
                </c:pt>
                <c:pt idx="108">
                  <c:v>4059</c:v>
                </c:pt>
                <c:pt idx="109">
                  <c:v>2080</c:v>
                </c:pt>
                <c:pt idx="110">
                  <c:v>2237</c:v>
                </c:pt>
                <c:pt idx="111">
                  <c:v>44</c:v>
                </c:pt>
                <c:pt idx="112">
                  <c:v>678</c:v>
                </c:pt>
                <c:pt idx="113">
                  <c:v>356</c:v>
                </c:pt>
                <c:pt idx="114">
                  <c:v>2163</c:v>
                </c:pt>
                <c:pt idx="115">
                  <c:v>980</c:v>
                </c:pt>
                <c:pt idx="116">
                  <c:v>244</c:v>
                </c:pt>
                <c:pt idx="117">
                  <c:v>149</c:v>
                </c:pt>
                <c:pt idx="118">
                  <c:v>2945</c:v>
                </c:pt>
                <c:pt idx="119">
                  <c:v>2090</c:v>
                </c:pt>
                <c:pt idx="120">
                  <c:v>152</c:v>
                </c:pt>
                <c:pt idx="121">
                  <c:v>3761</c:v>
                </c:pt>
                <c:pt idx="122">
                  <c:v>1675</c:v>
                </c:pt>
                <c:pt idx="123">
                  <c:v>2704</c:v>
                </c:pt>
                <c:pt idx="124">
                  <c:v>3790</c:v>
                </c:pt>
                <c:pt idx="125">
                  <c:v>1326</c:v>
                </c:pt>
                <c:pt idx="126">
                  <c:v>1786</c:v>
                </c:pt>
                <c:pt idx="127">
                  <c:v>2091</c:v>
                </c:pt>
                <c:pt idx="128">
                  <c:v>1510</c:v>
                </c:pt>
                <c:pt idx="129">
                  <c:v>11875</c:v>
                </c:pt>
                <c:pt idx="130">
                  <c:v>12024</c:v>
                </c:pt>
                <c:pt idx="131">
                  <c:v>10690</c:v>
                </c:pt>
                <c:pt idx="132">
                  <c:v>11034</c:v>
                </c:pt>
                <c:pt idx="133">
                  <c:v>10100</c:v>
                </c:pt>
                <c:pt idx="134">
                  <c:v>15112</c:v>
                </c:pt>
                <c:pt idx="135">
                  <c:v>14131</c:v>
                </c:pt>
                <c:pt idx="136">
                  <c:v>11548</c:v>
                </c:pt>
                <c:pt idx="137">
                  <c:v>15112</c:v>
                </c:pt>
                <c:pt idx="138">
                  <c:v>12453</c:v>
                </c:pt>
                <c:pt idx="139">
                  <c:v>12954</c:v>
                </c:pt>
                <c:pt idx="140">
                  <c:v>6001</c:v>
                </c:pt>
                <c:pt idx="141">
                  <c:v>13481</c:v>
                </c:pt>
                <c:pt idx="142">
                  <c:v>11369</c:v>
                </c:pt>
                <c:pt idx="143">
                  <c:v>10119</c:v>
                </c:pt>
                <c:pt idx="144">
                  <c:v>10159</c:v>
                </c:pt>
                <c:pt idx="145">
                  <c:v>10140</c:v>
                </c:pt>
                <c:pt idx="146">
                  <c:v>10245</c:v>
                </c:pt>
                <c:pt idx="147">
                  <c:v>18387</c:v>
                </c:pt>
                <c:pt idx="148">
                  <c:v>10538</c:v>
                </c:pt>
                <c:pt idx="149">
                  <c:v>10379</c:v>
                </c:pt>
                <c:pt idx="150">
                  <c:v>12183</c:v>
                </c:pt>
                <c:pt idx="151">
                  <c:v>11768</c:v>
                </c:pt>
                <c:pt idx="152">
                  <c:v>11895</c:v>
                </c:pt>
                <c:pt idx="153">
                  <c:v>10227</c:v>
                </c:pt>
                <c:pt idx="154">
                  <c:v>6708</c:v>
                </c:pt>
                <c:pt idx="155">
                  <c:v>3292</c:v>
                </c:pt>
                <c:pt idx="156">
                  <c:v>13379</c:v>
                </c:pt>
                <c:pt idx="157">
                  <c:v>12798</c:v>
                </c:pt>
                <c:pt idx="158">
                  <c:v>13272</c:v>
                </c:pt>
                <c:pt idx="159">
                  <c:v>9117</c:v>
                </c:pt>
                <c:pt idx="160">
                  <c:v>4414</c:v>
                </c:pt>
                <c:pt idx="161">
                  <c:v>4993</c:v>
                </c:pt>
                <c:pt idx="162">
                  <c:v>3335</c:v>
                </c:pt>
                <c:pt idx="163">
                  <c:v>3821</c:v>
                </c:pt>
                <c:pt idx="164">
                  <c:v>2547</c:v>
                </c:pt>
                <c:pt idx="165">
                  <c:v>838</c:v>
                </c:pt>
                <c:pt idx="166">
                  <c:v>3325</c:v>
                </c:pt>
                <c:pt idx="167">
                  <c:v>2424</c:v>
                </c:pt>
                <c:pt idx="168">
                  <c:v>7222</c:v>
                </c:pt>
                <c:pt idx="169">
                  <c:v>2467</c:v>
                </c:pt>
                <c:pt idx="170">
                  <c:v>2915</c:v>
                </c:pt>
                <c:pt idx="171">
                  <c:v>12357</c:v>
                </c:pt>
                <c:pt idx="172">
                  <c:v>3490</c:v>
                </c:pt>
                <c:pt idx="173">
                  <c:v>6017</c:v>
                </c:pt>
                <c:pt idx="174">
                  <c:v>5933</c:v>
                </c:pt>
                <c:pt idx="175">
                  <c:v>6088</c:v>
                </c:pt>
                <c:pt idx="176">
                  <c:v>6375</c:v>
                </c:pt>
                <c:pt idx="177">
                  <c:v>7604</c:v>
                </c:pt>
                <c:pt idx="178">
                  <c:v>4729</c:v>
                </c:pt>
                <c:pt idx="179">
                  <c:v>3609</c:v>
                </c:pt>
                <c:pt idx="180">
                  <c:v>7018</c:v>
                </c:pt>
                <c:pt idx="181">
                  <c:v>5992</c:v>
                </c:pt>
                <c:pt idx="182">
                  <c:v>6564</c:v>
                </c:pt>
                <c:pt idx="183">
                  <c:v>12167</c:v>
                </c:pt>
                <c:pt idx="184">
                  <c:v>8198</c:v>
                </c:pt>
                <c:pt idx="185">
                  <c:v>4193</c:v>
                </c:pt>
                <c:pt idx="186">
                  <c:v>5528</c:v>
                </c:pt>
                <c:pt idx="187">
                  <c:v>10685</c:v>
                </c:pt>
                <c:pt idx="188">
                  <c:v>254</c:v>
                </c:pt>
                <c:pt idx="189">
                  <c:v>8580</c:v>
                </c:pt>
                <c:pt idx="190">
                  <c:v>8891</c:v>
                </c:pt>
                <c:pt idx="191">
                  <c:v>10725</c:v>
                </c:pt>
                <c:pt idx="192">
                  <c:v>7275</c:v>
                </c:pt>
                <c:pt idx="193">
                  <c:v>3973</c:v>
                </c:pt>
                <c:pt idx="194">
                  <c:v>5205</c:v>
                </c:pt>
                <c:pt idx="195">
                  <c:v>5057</c:v>
                </c:pt>
                <c:pt idx="196">
                  <c:v>6198</c:v>
                </c:pt>
                <c:pt idx="197">
                  <c:v>6559</c:v>
                </c:pt>
                <c:pt idx="198">
                  <c:v>5997</c:v>
                </c:pt>
                <c:pt idx="199">
                  <c:v>7192</c:v>
                </c:pt>
                <c:pt idx="200">
                  <c:v>3404</c:v>
                </c:pt>
                <c:pt idx="201">
                  <c:v>5583</c:v>
                </c:pt>
                <c:pt idx="202">
                  <c:v>5079</c:v>
                </c:pt>
                <c:pt idx="203">
                  <c:v>4165</c:v>
                </c:pt>
                <c:pt idx="204">
                  <c:v>3588</c:v>
                </c:pt>
                <c:pt idx="205">
                  <c:v>3409</c:v>
                </c:pt>
                <c:pt idx="206">
                  <c:v>1715</c:v>
                </c:pt>
                <c:pt idx="207">
                  <c:v>1532</c:v>
                </c:pt>
                <c:pt idx="208">
                  <c:v>924</c:v>
                </c:pt>
                <c:pt idx="209">
                  <c:v>4571</c:v>
                </c:pt>
                <c:pt idx="210">
                  <c:v>772</c:v>
                </c:pt>
                <c:pt idx="211">
                  <c:v>3634</c:v>
                </c:pt>
                <c:pt idx="212">
                  <c:v>7443</c:v>
                </c:pt>
                <c:pt idx="213">
                  <c:v>1201</c:v>
                </c:pt>
                <c:pt idx="214">
                  <c:v>5202</c:v>
                </c:pt>
                <c:pt idx="215">
                  <c:v>4878</c:v>
                </c:pt>
                <c:pt idx="216">
                  <c:v>7379</c:v>
                </c:pt>
                <c:pt idx="217">
                  <c:v>5161</c:v>
                </c:pt>
                <c:pt idx="218">
                  <c:v>3090</c:v>
                </c:pt>
                <c:pt idx="219">
                  <c:v>6227</c:v>
                </c:pt>
                <c:pt idx="220">
                  <c:v>6424</c:v>
                </c:pt>
                <c:pt idx="221">
                  <c:v>2661</c:v>
                </c:pt>
                <c:pt idx="222">
                  <c:v>10113</c:v>
                </c:pt>
                <c:pt idx="223">
                  <c:v>10352</c:v>
                </c:pt>
                <c:pt idx="224">
                  <c:v>10129</c:v>
                </c:pt>
                <c:pt idx="225">
                  <c:v>10465</c:v>
                </c:pt>
                <c:pt idx="226">
                  <c:v>22244</c:v>
                </c:pt>
                <c:pt idx="227">
                  <c:v>5472</c:v>
                </c:pt>
                <c:pt idx="228">
                  <c:v>8247</c:v>
                </c:pt>
                <c:pt idx="229">
                  <c:v>6711</c:v>
                </c:pt>
                <c:pt idx="230">
                  <c:v>10999</c:v>
                </c:pt>
                <c:pt idx="231">
                  <c:v>10080</c:v>
                </c:pt>
                <c:pt idx="232">
                  <c:v>7804</c:v>
                </c:pt>
                <c:pt idx="233">
                  <c:v>16901</c:v>
                </c:pt>
                <c:pt idx="234">
                  <c:v>9471</c:v>
                </c:pt>
                <c:pt idx="235">
                  <c:v>9482</c:v>
                </c:pt>
                <c:pt idx="236">
                  <c:v>5980</c:v>
                </c:pt>
                <c:pt idx="237">
                  <c:v>11423</c:v>
                </c:pt>
                <c:pt idx="238">
                  <c:v>5439</c:v>
                </c:pt>
                <c:pt idx="239">
                  <c:v>42</c:v>
                </c:pt>
                <c:pt idx="240">
                  <c:v>8796</c:v>
                </c:pt>
                <c:pt idx="241">
                  <c:v>7618</c:v>
                </c:pt>
                <c:pt idx="242">
                  <c:v>7910</c:v>
                </c:pt>
                <c:pt idx="243">
                  <c:v>8482</c:v>
                </c:pt>
                <c:pt idx="244">
                  <c:v>9685</c:v>
                </c:pt>
                <c:pt idx="245">
                  <c:v>2524</c:v>
                </c:pt>
                <c:pt idx="246">
                  <c:v>7762</c:v>
                </c:pt>
                <c:pt idx="247">
                  <c:v>7948</c:v>
                </c:pt>
                <c:pt idx="248">
                  <c:v>9202</c:v>
                </c:pt>
                <c:pt idx="249">
                  <c:v>8859</c:v>
                </c:pt>
                <c:pt idx="250">
                  <c:v>7286</c:v>
                </c:pt>
                <c:pt idx="251">
                  <c:v>9317</c:v>
                </c:pt>
                <c:pt idx="252">
                  <c:v>6873</c:v>
                </c:pt>
                <c:pt idx="253">
                  <c:v>7373</c:v>
                </c:pt>
                <c:pt idx="254">
                  <c:v>8242</c:v>
                </c:pt>
                <c:pt idx="255">
                  <c:v>3516</c:v>
                </c:pt>
                <c:pt idx="256">
                  <c:v>7913</c:v>
                </c:pt>
                <c:pt idx="257">
                  <c:v>7365</c:v>
                </c:pt>
                <c:pt idx="258">
                  <c:v>8452</c:v>
                </c:pt>
                <c:pt idx="259">
                  <c:v>7399</c:v>
                </c:pt>
                <c:pt idx="260">
                  <c:v>7525</c:v>
                </c:pt>
                <c:pt idx="261">
                  <c:v>7412</c:v>
                </c:pt>
                <c:pt idx="262">
                  <c:v>8278</c:v>
                </c:pt>
                <c:pt idx="263">
                  <c:v>8314</c:v>
                </c:pt>
                <c:pt idx="264">
                  <c:v>7063</c:v>
                </c:pt>
                <c:pt idx="265">
                  <c:v>4940</c:v>
                </c:pt>
                <c:pt idx="266">
                  <c:v>8168</c:v>
                </c:pt>
                <c:pt idx="267">
                  <c:v>7726</c:v>
                </c:pt>
                <c:pt idx="268">
                  <c:v>8275</c:v>
                </c:pt>
                <c:pt idx="269">
                  <c:v>6440</c:v>
                </c:pt>
                <c:pt idx="270">
                  <c:v>7566</c:v>
                </c:pt>
                <c:pt idx="271">
                  <c:v>4747</c:v>
                </c:pt>
                <c:pt idx="272">
                  <c:v>9715</c:v>
                </c:pt>
                <c:pt idx="273">
                  <c:v>8844</c:v>
                </c:pt>
                <c:pt idx="274">
                  <c:v>7451</c:v>
                </c:pt>
                <c:pt idx="275">
                  <c:v>6905</c:v>
                </c:pt>
                <c:pt idx="276">
                  <c:v>8199</c:v>
                </c:pt>
                <c:pt idx="277">
                  <c:v>6798</c:v>
                </c:pt>
                <c:pt idx="278">
                  <c:v>7711</c:v>
                </c:pt>
                <c:pt idx="279">
                  <c:v>4880</c:v>
                </c:pt>
                <c:pt idx="280">
                  <c:v>8857</c:v>
                </c:pt>
                <c:pt idx="281">
                  <c:v>3843</c:v>
                </c:pt>
                <c:pt idx="282">
                  <c:v>7396</c:v>
                </c:pt>
                <c:pt idx="283">
                  <c:v>6731</c:v>
                </c:pt>
                <c:pt idx="284">
                  <c:v>5995</c:v>
                </c:pt>
                <c:pt idx="285">
                  <c:v>8283</c:v>
                </c:pt>
                <c:pt idx="286">
                  <c:v>7904</c:v>
                </c:pt>
                <c:pt idx="287">
                  <c:v>5512</c:v>
                </c:pt>
                <c:pt idx="288">
                  <c:v>9135</c:v>
                </c:pt>
                <c:pt idx="289">
                  <c:v>5250</c:v>
                </c:pt>
                <c:pt idx="290">
                  <c:v>3077</c:v>
                </c:pt>
                <c:pt idx="291">
                  <c:v>8856</c:v>
                </c:pt>
                <c:pt idx="292">
                  <c:v>10035</c:v>
                </c:pt>
                <c:pt idx="293">
                  <c:v>7641</c:v>
                </c:pt>
                <c:pt idx="294">
                  <c:v>9010</c:v>
                </c:pt>
                <c:pt idx="295">
                  <c:v>13459</c:v>
                </c:pt>
                <c:pt idx="296">
                  <c:v>10415</c:v>
                </c:pt>
                <c:pt idx="297">
                  <c:v>11663</c:v>
                </c:pt>
                <c:pt idx="298">
                  <c:v>12414</c:v>
                </c:pt>
                <c:pt idx="299">
                  <c:v>11658</c:v>
                </c:pt>
                <c:pt idx="300">
                  <c:v>6093</c:v>
                </c:pt>
                <c:pt idx="301">
                  <c:v>8911</c:v>
                </c:pt>
                <c:pt idx="302">
                  <c:v>12058</c:v>
                </c:pt>
                <c:pt idx="303">
                  <c:v>14112</c:v>
                </c:pt>
                <c:pt idx="304">
                  <c:v>11177</c:v>
                </c:pt>
                <c:pt idx="305">
                  <c:v>11388</c:v>
                </c:pt>
                <c:pt idx="306">
                  <c:v>7193</c:v>
                </c:pt>
                <c:pt idx="307">
                  <c:v>7114</c:v>
                </c:pt>
                <c:pt idx="308">
                  <c:v>10645</c:v>
                </c:pt>
                <c:pt idx="309">
                  <c:v>13238</c:v>
                </c:pt>
                <c:pt idx="310">
                  <c:v>10414</c:v>
                </c:pt>
                <c:pt idx="311">
                  <c:v>16520</c:v>
                </c:pt>
                <c:pt idx="312">
                  <c:v>14335</c:v>
                </c:pt>
                <c:pt idx="313">
                  <c:v>13559</c:v>
                </c:pt>
                <c:pt idx="314">
                  <c:v>12312</c:v>
                </c:pt>
                <c:pt idx="315">
                  <c:v>11677</c:v>
                </c:pt>
                <c:pt idx="316">
                  <c:v>11550</c:v>
                </c:pt>
                <c:pt idx="317">
                  <c:v>13585</c:v>
                </c:pt>
                <c:pt idx="318">
                  <c:v>14687</c:v>
                </c:pt>
                <c:pt idx="319">
                  <c:v>13072</c:v>
                </c:pt>
                <c:pt idx="320">
                  <c:v>746</c:v>
                </c:pt>
                <c:pt idx="321">
                  <c:v>8539</c:v>
                </c:pt>
                <c:pt idx="322">
                  <c:v>108</c:v>
                </c:pt>
                <c:pt idx="323">
                  <c:v>1882</c:v>
                </c:pt>
                <c:pt idx="324">
                  <c:v>1982</c:v>
                </c:pt>
                <c:pt idx="325">
                  <c:v>16</c:v>
                </c:pt>
                <c:pt idx="326">
                  <c:v>62</c:v>
                </c:pt>
                <c:pt idx="327">
                  <c:v>475</c:v>
                </c:pt>
                <c:pt idx="328">
                  <c:v>4496</c:v>
                </c:pt>
                <c:pt idx="329">
                  <c:v>10252</c:v>
                </c:pt>
                <c:pt idx="330">
                  <c:v>11728</c:v>
                </c:pt>
                <c:pt idx="331">
                  <c:v>4369</c:v>
                </c:pt>
                <c:pt idx="332">
                  <c:v>6132</c:v>
                </c:pt>
                <c:pt idx="333">
                  <c:v>5862</c:v>
                </c:pt>
                <c:pt idx="334">
                  <c:v>4556</c:v>
                </c:pt>
                <c:pt idx="335">
                  <c:v>5546</c:v>
                </c:pt>
                <c:pt idx="336">
                  <c:v>3689</c:v>
                </c:pt>
                <c:pt idx="337">
                  <c:v>590</c:v>
                </c:pt>
                <c:pt idx="338">
                  <c:v>5394</c:v>
                </c:pt>
                <c:pt idx="339">
                  <c:v>5974</c:v>
                </c:pt>
                <c:pt idx="340">
                  <c:v>3984</c:v>
                </c:pt>
                <c:pt idx="341">
                  <c:v>7753</c:v>
                </c:pt>
                <c:pt idx="342">
                  <c:v>8204</c:v>
                </c:pt>
                <c:pt idx="343">
                  <c:v>10210</c:v>
                </c:pt>
                <c:pt idx="344">
                  <c:v>5664</c:v>
                </c:pt>
                <c:pt idx="345">
                  <c:v>4744</c:v>
                </c:pt>
                <c:pt idx="346">
                  <c:v>29</c:v>
                </c:pt>
                <c:pt idx="347">
                  <c:v>2276</c:v>
                </c:pt>
                <c:pt idx="348">
                  <c:v>8925</c:v>
                </c:pt>
                <c:pt idx="349">
                  <c:v>8954</c:v>
                </c:pt>
                <c:pt idx="350">
                  <c:v>3702</c:v>
                </c:pt>
                <c:pt idx="351">
                  <c:v>4500</c:v>
                </c:pt>
                <c:pt idx="352">
                  <c:v>4935</c:v>
                </c:pt>
                <c:pt idx="353">
                  <c:v>4081</c:v>
                </c:pt>
                <c:pt idx="354">
                  <c:v>9259</c:v>
                </c:pt>
                <c:pt idx="355">
                  <c:v>9899</c:v>
                </c:pt>
                <c:pt idx="356">
                  <c:v>10780</c:v>
                </c:pt>
                <c:pt idx="357">
                  <c:v>10817</c:v>
                </c:pt>
                <c:pt idx="358">
                  <c:v>7990</c:v>
                </c:pt>
                <c:pt idx="359">
                  <c:v>8221</c:v>
                </c:pt>
                <c:pt idx="360">
                  <c:v>1251</c:v>
                </c:pt>
                <c:pt idx="361">
                  <c:v>9261</c:v>
                </c:pt>
                <c:pt idx="362">
                  <c:v>9648</c:v>
                </c:pt>
                <c:pt idx="363">
                  <c:v>10429</c:v>
                </c:pt>
                <c:pt idx="364">
                  <c:v>13658</c:v>
                </c:pt>
                <c:pt idx="365">
                  <c:v>9524</c:v>
                </c:pt>
                <c:pt idx="366">
                  <c:v>7937</c:v>
                </c:pt>
                <c:pt idx="367">
                  <c:v>3672</c:v>
                </c:pt>
                <c:pt idx="368">
                  <c:v>10378</c:v>
                </c:pt>
                <c:pt idx="369">
                  <c:v>9487</c:v>
                </c:pt>
                <c:pt idx="370">
                  <c:v>9129</c:v>
                </c:pt>
                <c:pt idx="371">
                  <c:v>17</c:v>
                </c:pt>
                <c:pt idx="372">
                  <c:v>10122</c:v>
                </c:pt>
                <c:pt idx="373">
                  <c:v>10993</c:v>
                </c:pt>
                <c:pt idx="374">
                  <c:v>8863</c:v>
                </c:pt>
                <c:pt idx="375">
                  <c:v>8758</c:v>
                </c:pt>
                <c:pt idx="376">
                  <c:v>6580</c:v>
                </c:pt>
                <c:pt idx="377">
                  <c:v>4660</c:v>
                </c:pt>
                <c:pt idx="378">
                  <c:v>11009</c:v>
                </c:pt>
                <c:pt idx="379">
                  <c:v>10181</c:v>
                </c:pt>
                <c:pt idx="380">
                  <c:v>10553</c:v>
                </c:pt>
                <c:pt idx="381">
                  <c:v>10055</c:v>
                </c:pt>
                <c:pt idx="382">
                  <c:v>12139</c:v>
                </c:pt>
                <c:pt idx="383">
                  <c:v>13236</c:v>
                </c:pt>
                <c:pt idx="384">
                  <c:v>10243</c:v>
                </c:pt>
                <c:pt idx="385">
                  <c:v>12961</c:v>
                </c:pt>
                <c:pt idx="386">
                  <c:v>9461</c:v>
                </c:pt>
                <c:pt idx="387">
                  <c:v>11193</c:v>
                </c:pt>
                <c:pt idx="388">
                  <c:v>10074</c:v>
                </c:pt>
                <c:pt idx="389">
                  <c:v>9232</c:v>
                </c:pt>
                <c:pt idx="390">
                  <c:v>12533</c:v>
                </c:pt>
                <c:pt idx="391">
                  <c:v>10255</c:v>
                </c:pt>
                <c:pt idx="392">
                  <c:v>10096</c:v>
                </c:pt>
                <c:pt idx="393">
                  <c:v>12727</c:v>
                </c:pt>
                <c:pt idx="394">
                  <c:v>12375</c:v>
                </c:pt>
                <c:pt idx="395">
                  <c:v>9603</c:v>
                </c:pt>
                <c:pt idx="396">
                  <c:v>13175</c:v>
                </c:pt>
                <c:pt idx="397">
                  <c:v>22770</c:v>
                </c:pt>
                <c:pt idx="398">
                  <c:v>17298</c:v>
                </c:pt>
                <c:pt idx="399">
                  <c:v>10218</c:v>
                </c:pt>
                <c:pt idx="400">
                  <c:v>10299</c:v>
                </c:pt>
                <c:pt idx="401">
                  <c:v>10201</c:v>
                </c:pt>
                <c:pt idx="402">
                  <c:v>3369</c:v>
                </c:pt>
                <c:pt idx="403">
                  <c:v>3276</c:v>
                </c:pt>
                <c:pt idx="404">
                  <c:v>2961</c:v>
                </c:pt>
                <c:pt idx="405">
                  <c:v>3974</c:v>
                </c:pt>
                <c:pt idx="406">
                  <c:v>7198</c:v>
                </c:pt>
                <c:pt idx="407">
                  <c:v>3945</c:v>
                </c:pt>
                <c:pt idx="408">
                  <c:v>2268</c:v>
                </c:pt>
                <c:pt idx="409">
                  <c:v>6155</c:v>
                </c:pt>
                <c:pt idx="410">
                  <c:v>2064</c:v>
                </c:pt>
                <c:pt idx="411">
                  <c:v>2072</c:v>
                </c:pt>
                <c:pt idx="412">
                  <c:v>3809</c:v>
                </c:pt>
                <c:pt idx="413">
                  <c:v>6831</c:v>
                </c:pt>
                <c:pt idx="414">
                  <c:v>4363</c:v>
                </c:pt>
                <c:pt idx="415">
                  <c:v>5002</c:v>
                </c:pt>
                <c:pt idx="416">
                  <c:v>3385</c:v>
                </c:pt>
                <c:pt idx="417">
                  <c:v>6326</c:v>
                </c:pt>
                <c:pt idx="418">
                  <c:v>7243</c:v>
                </c:pt>
                <c:pt idx="419">
                  <c:v>4493</c:v>
                </c:pt>
                <c:pt idx="420">
                  <c:v>4676</c:v>
                </c:pt>
                <c:pt idx="421">
                  <c:v>6222</c:v>
                </c:pt>
                <c:pt idx="422">
                  <c:v>5232</c:v>
                </c:pt>
                <c:pt idx="423">
                  <c:v>6910</c:v>
                </c:pt>
                <c:pt idx="424">
                  <c:v>7502</c:v>
                </c:pt>
                <c:pt idx="425">
                  <c:v>2923</c:v>
                </c:pt>
                <c:pt idx="426">
                  <c:v>3800</c:v>
                </c:pt>
                <c:pt idx="427">
                  <c:v>4514</c:v>
                </c:pt>
                <c:pt idx="428">
                  <c:v>5183</c:v>
                </c:pt>
                <c:pt idx="429">
                  <c:v>7303</c:v>
                </c:pt>
                <c:pt idx="430">
                  <c:v>5275</c:v>
                </c:pt>
                <c:pt idx="431">
                  <c:v>3915</c:v>
                </c:pt>
                <c:pt idx="432">
                  <c:v>9105</c:v>
                </c:pt>
                <c:pt idx="433">
                  <c:v>768</c:v>
                </c:pt>
                <c:pt idx="434">
                  <c:v>5135</c:v>
                </c:pt>
                <c:pt idx="435">
                  <c:v>4978</c:v>
                </c:pt>
                <c:pt idx="436">
                  <c:v>6799</c:v>
                </c:pt>
                <c:pt idx="437">
                  <c:v>7795</c:v>
                </c:pt>
                <c:pt idx="438">
                  <c:v>7289</c:v>
                </c:pt>
                <c:pt idx="439">
                  <c:v>9634</c:v>
                </c:pt>
                <c:pt idx="440">
                  <c:v>8940</c:v>
                </c:pt>
                <c:pt idx="441">
                  <c:v>5401</c:v>
                </c:pt>
                <c:pt idx="442">
                  <c:v>4803</c:v>
                </c:pt>
                <c:pt idx="443">
                  <c:v>13743</c:v>
                </c:pt>
                <c:pt idx="444">
                  <c:v>9601</c:v>
                </c:pt>
                <c:pt idx="445">
                  <c:v>6890</c:v>
                </c:pt>
                <c:pt idx="446">
                  <c:v>8563</c:v>
                </c:pt>
                <c:pt idx="447">
                  <c:v>8095</c:v>
                </c:pt>
                <c:pt idx="448">
                  <c:v>9148</c:v>
                </c:pt>
                <c:pt idx="449">
                  <c:v>9557</c:v>
                </c:pt>
                <c:pt idx="450">
                  <c:v>9451</c:v>
                </c:pt>
                <c:pt idx="451">
                  <c:v>7833</c:v>
                </c:pt>
                <c:pt idx="452">
                  <c:v>10319</c:v>
                </c:pt>
                <c:pt idx="453">
                  <c:v>3428</c:v>
                </c:pt>
                <c:pt idx="454">
                  <c:v>7891</c:v>
                </c:pt>
                <c:pt idx="455">
                  <c:v>5267</c:v>
                </c:pt>
                <c:pt idx="456">
                  <c:v>5232</c:v>
                </c:pt>
                <c:pt idx="457">
                  <c:v>10611</c:v>
                </c:pt>
                <c:pt idx="458">
                  <c:v>3755</c:v>
                </c:pt>
                <c:pt idx="459">
                  <c:v>8237</c:v>
                </c:pt>
                <c:pt idx="460">
                  <c:v>6543</c:v>
                </c:pt>
                <c:pt idx="461">
                  <c:v>11451</c:v>
                </c:pt>
                <c:pt idx="462">
                  <c:v>6435</c:v>
                </c:pt>
                <c:pt idx="463">
                  <c:v>9108</c:v>
                </c:pt>
                <c:pt idx="464">
                  <c:v>6307</c:v>
                </c:pt>
                <c:pt idx="465">
                  <c:v>7213</c:v>
                </c:pt>
                <c:pt idx="466">
                  <c:v>6877</c:v>
                </c:pt>
                <c:pt idx="467">
                  <c:v>7860</c:v>
                </c:pt>
                <c:pt idx="468">
                  <c:v>6506</c:v>
                </c:pt>
                <c:pt idx="469">
                  <c:v>11140</c:v>
                </c:pt>
                <c:pt idx="470">
                  <c:v>12692</c:v>
                </c:pt>
                <c:pt idx="471">
                  <c:v>9105</c:v>
                </c:pt>
                <c:pt idx="472">
                  <c:v>6708</c:v>
                </c:pt>
                <c:pt idx="473">
                  <c:v>8793</c:v>
                </c:pt>
                <c:pt idx="474">
                  <c:v>6530</c:v>
                </c:pt>
                <c:pt idx="475">
                  <c:v>1664</c:v>
                </c:pt>
                <c:pt idx="476">
                  <c:v>15126</c:v>
                </c:pt>
                <c:pt idx="477">
                  <c:v>15050</c:v>
                </c:pt>
                <c:pt idx="478">
                  <c:v>9167</c:v>
                </c:pt>
                <c:pt idx="479">
                  <c:v>6108</c:v>
                </c:pt>
                <c:pt idx="480">
                  <c:v>7047</c:v>
                </c:pt>
                <c:pt idx="481">
                  <c:v>9023</c:v>
                </c:pt>
                <c:pt idx="482">
                  <c:v>9930</c:v>
                </c:pt>
                <c:pt idx="483">
                  <c:v>10144</c:v>
                </c:pt>
                <c:pt idx="484">
                  <c:v>7245</c:v>
                </c:pt>
                <c:pt idx="485">
                  <c:v>9454</c:v>
                </c:pt>
                <c:pt idx="486">
                  <c:v>8161</c:v>
                </c:pt>
                <c:pt idx="487">
                  <c:v>8614</c:v>
                </c:pt>
                <c:pt idx="488">
                  <c:v>6943</c:v>
                </c:pt>
                <c:pt idx="489">
                  <c:v>14370</c:v>
                </c:pt>
                <c:pt idx="490">
                  <c:v>12857</c:v>
                </c:pt>
                <c:pt idx="491">
                  <c:v>8232</c:v>
                </c:pt>
                <c:pt idx="492">
                  <c:v>10613</c:v>
                </c:pt>
                <c:pt idx="493">
                  <c:v>9810</c:v>
                </c:pt>
                <c:pt idx="494">
                  <c:v>2752</c:v>
                </c:pt>
                <c:pt idx="495">
                  <c:v>11596</c:v>
                </c:pt>
                <c:pt idx="496">
                  <c:v>4832</c:v>
                </c:pt>
                <c:pt idx="497">
                  <c:v>17022</c:v>
                </c:pt>
                <c:pt idx="498">
                  <c:v>16556</c:v>
                </c:pt>
                <c:pt idx="499">
                  <c:v>5771</c:v>
                </c:pt>
                <c:pt idx="500">
                  <c:v>655</c:v>
                </c:pt>
                <c:pt idx="501">
                  <c:v>3727</c:v>
                </c:pt>
                <c:pt idx="502">
                  <c:v>15482</c:v>
                </c:pt>
                <c:pt idx="503">
                  <c:v>2713</c:v>
                </c:pt>
                <c:pt idx="504">
                  <c:v>12346</c:v>
                </c:pt>
                <c:pt idx="505">
                  <c:v>11682</c:v>
                </c:pt>
                <c:pt idx="506">
                  <c:v>4112</c:v>
                </c:pt>
                <c:pt idx="507">
                  <c:v>1807</c:v>
                </c:pt>
                <c:pt idx="508">
                  <c:v>10946</c:v>
                </c:pt>
                <c:pt idx="509">
                  <c:v>11886</c:v>
                </c:pt>
                <c:pt idx="510">
                  <c:v>10538</c:v>
                </c:pt>
                <c:pt idx="511">
                  <c:v>11393</c:v>
                </c:pt>
                <c:pt idx="512">
                  <c:v>12764</c:v>
                </c:pt>
                <c:pt idx="513">
                  <c:v>1202</c:v>
                </c:pt>
                <c:pt idx="514">
                  <c:v>5164</c:v>
                </c:pt>
                <c:pt idx="515">
                  <c:v>9769</c:v>
                </c:pt>
                <c:pt idx="516">
                  <c:v>12848</c:v>
                </c:pt>
                <c:pt idx="517">
                  <c:v>4249</c:v>
                </c:pt>
                <c:pt idx="518">
                  <c:v>14331</c:v>
                </c:pt>
                <c:pt idx="519">
                  <c:v>9632</c:v>
                </c:pt>
                <c:pt idx="520">
                  <c:v>1868</c:v>
                </c:pt>
                <c:pt idx="521">
                  <c:v>6083</c:v>
                </c:pt>
                <c:pt idx="522">
                  <c:v>11611</c:v>
                </c:pt>
                <c:pt idx="523">
                  <c:v>16358</c:v>
                </c:pt>
                <c:pt idx="524">
                  <c:v>4926</c:v>
                </c:pt>
                <c:pt idx="525">
                  <c:v>3121</c:v>
                </c:pt>
                <c:pt idx="526">
                  <c:v>8135</c:v>
                </c:pt>
                <c:pt idx="527">
                  <c:v>5077</c:v>
                </c:pt>
                <c:pt idx="528">
                  <c:v>8596</c:v>
                </c:pt>
                <c:pt idx="529">
                  <c:v>12087</c:v>
                </c:pt>
                <c:pt idx="530">
                  <c:v>14269</c:v>
                </c:pt>
                <c:pt idx="531">
                  <c:v>12231</c:v>
                </c:pt>
                <c:pt idx="532">
                  <c:v>9893</c:v>
                </c:pt>
                <c:pt idx="533">
                  <c:v>12574</c:v>
                </c:pt>
                <c:pt idx="534">
                  <c:v>8330</c:v>
                </c:pt>
                <c:pt idx="535">
                  <c:v>10830</c:v>
                </c:pt>
                <c:pt idx="536">
                  <c:v>9172</c:v>
                </c:pt>
                <c:pt idx="537">
                  <c:v>7638</c:v>
                </c:pt>
                <c:pt idx="538">
                  <c:v>15764</c:v>
                </c:pt>
                <c:pt idx="539">
                  <c:v>6393</c:v>
                </c:pt>
                <c:pt idx="540">
                  <c:v>5325</c:v>
                </c:pt>
                <c:pt idx="541">
                  <c:v>6805</c:v>
                </c:pt>
                <c:pt idx="542">
                  <c:v>9841</c:v>
                </c:pt>
                <c:pt idx="543">
                  <c:v>7924</c:v>
                </c:pt>
                <c:pt idx="544">
                  <c:v>12363</c:v>
                </c:pt>
                <c:pt idx="545">
                  <c:v>13368</c:v>
                </c:pt>
                <c:pt idx="546">
                  <c:v>7439</c:v>
                </c:pt>
                <c:pt idx="547">
                  <c:v>11045</c:v>
                </c:pt>
                <c:pt idx="548">
                  <c:v>5206</c:v>
                </c:pt>
                <c:pt idx="549">
                  <c:v>7550</c:v>
                </c:pt>
                <c:pt idx="550">
                  <c:v>4950</c:v>
                </c:pt>
                <c:pt idx="551">
                  <c:v>3421</c:v>
                </c:pt>
                <c:pt idx="552">
                  <c:v>8869</c:v>
                </c:pt>
                <c:pt idx="553">
                  <c:v>4038</c:v>
                </c:pt>
                <c:pt idx="554">
                  <c:v>14019</c:v>
                </c:pt>
                <c:pt idx="555">
                  <c:v>14450</c:v>
                </c:pt>
                <c:pt idx="556">
                  <c:v>7150</c:v>
                </c:pt>
                <c:pt idx="557">
                  <c:v>5153</c:v>
                </c:pt>
                <c:pt idx="558">
                  <c:v>11135</c:v>
                </c:pt>
                <c:pt idx="559">
                  <c:v>10449</c:v>
                </c:pt>
                <c:pt idx="560">
                  <c:v>19542</c:v>
                </c:pt>
                <c:pt idx="561">
                  <c:v>8206</c:v>
                </c:pt>
                <c:pt idx="562">
                  <c:v>11495</c:v>
                </c:pt>
                <c:pt idx="563">
                  <c:v>7623</c:v>
                </c:pt>
                <c:pt idx="564">
                  <c:v>9543</c:v>
                </c:pt>
                <c:pt idx="565">
                  <c:v>9411</c:v>
                </c:pt>
                <c:pt idx="566">
                  <c:v>3403</c:v>
                </c:pt>
                <c:pt idx="567">
                  <c:v>9592</c:v>
                </c:pt>
                <c:pt idx="568">
                  <c:v>6987</c:v>
                </c:pt>
                <c:pt idx="569">
                  <c:v>8915</c:v>
                </c:pt>
                <c:pt idx="570">
                  <c:v>4933</c:v>
                </c:pt>
                <c:pt idx="571">
                  <c:v>2997</c:v>
                </c:pt>
                <c:pt idx="572">
                  <c:v>9799</c:v>
                </c:pt>
                <c:pt idx="573">
                  <c:v>3365</c:v>
                </c:pt>
                <c:pt idx="574">
                  <c:v>7336</c:v>
                </c:pt>
                <c:pt idx="575">
                  <c:v>7328</c:v>
                </c:pt>
                <c:pt idx="576">
                  <c:v>4477</c:v>
                </c:pt>
                <c:pt idx="577">
                  <c:v>4562</c:v>
                </c:pt>
                <c:pt idx="578">
                  <c:v>7142</c:v>
                </c:pt>
                <c:pt idx="579">
                  <c:v>7671</c:v>
                </c:pt>
                <c:pt idx="580">
                  <c:v>9501</c:v>
                </c:pt>
                <c:pt idx="581">
                  <c:v>8301</c:v>
                </c:pt>
                <c:pt idx="582">
                  <c:v>7851</c:v>
                </c:pt>
                <c:pt idx="583">
                  <c:v>6885</c:v>
                </c:pt>
                <c:pt idx="584">
                  <c:v>7142</c:v>
                </c:pt>
                <c:pt idx="585">
                  <c:v>6361</c:v>
                </c:pt>
                <c:pt idx="586">
                  <c:v>6238</c:v>
                </c:pt>
                <c:pt idx="587">
                  <c:v>5896</c:v>
                </c:pt>
                <c:pt idx="588">
                  <c:v>7802</c:v>
                </c:pt>
                <c:pt idx="589">
                  <c:v>5565</c:v>
                </c:pt>
                <c:pt idx="590">
                  <c:v>5731</c:v>
                </c:pt>
                <c:pt idx="591">
                  <c:v>6744</c:v>
                </c:pt>
                <c:pt idx="592">
                  <c:v>9837</c:v>
                </c:pt>
                <c:pt idx="593">
                  <c:v>6781</c:v>
                </c:pt>
                <c:pt idx="594">
                  <c:v>6047</c:v>
                </c:pt>
                <c:pt idx="595">
                  <c:v>5832</c:v>
                </c:pt>
                <c:pt idx="596">
                  <c:v>6339</c:v>
                </c:pt>
                <c:pt idx="597">
                  <c:v>6116</c:v>
                </c:pt>
                <c:pt idx="598">
                  <c:v>5510</c:v>
                </c:pt>
                <c:pt idx="599">
                  <c:v>7706</c:v>
                </c:pt>
                <c:pt idx="600">
                  <c:v>6277</c:v>
                </c:pt>
                <c:pt idx="601">
                  <c:v>4053</c:v>
                </c:pt>
                <c:pt idx="602">
                  <c:v>5162</c:v>
                </c:pt>
                <c:pt idx="603">
                  <c:v>1282</c:v>
                </c:pt>
                <c:pt idx="604">
                  <c:v>4732</c:v>
                </c:pt>
                <c:pt idx="605">
                  <c:v>2497</c:v>
                </c:pt>
                <c:pt idx="606">
                  <c:v>8294</c:v>
                </c:pt>
                <c:pt idx="607">
                  <c:v>10771</c:v>
                </c:pt>
                <c:pt idx="608">
                  <c:v>637</c:v>
                </c:pt>
                <c:pt idx="609">
                  <c:v>2153</c:v>
                </c:pt>
                <c:pt idx="610">
                  <c:v>6474</c:v>
                </c:pt>
                <c:pt idx="611">
                  <c:v>7091</c:v>
                </c:pt>
                <c:pt idx="612">
                  <c:v>703</c:v>
                </c:pt>
                <c:pt idx="613">
                  <c:v>2503</c:v>
                </c:pt>
                <c:pt idx="614">
                  <c:v>2487</c:v>
                </c:pt>
                <c:pt idx="615">
                  <c:v>9</c:v>
                </c:pt>
                <c:pt idx="616">
                  <c:v>4697</c:v>
                </c:pt>
                <c:pt idx="617">
                  <c:v>1967</c:v>
                </c:pt>
                <c:pt idx="618">
                  <c:v>10199</c:v>
                </c:pt>
                <c:pt idx="619">
                  <c:v>5652</c:v>
                </c:pt>
                <c:pt idx="620">
                  <c:v>1551</c:v>
                </c:pt>
                <c:pt idx="621">
                  <c:v>5563</c:v>
                </c:pt>
                <c:pt idx="622">
                  <c:v>13217</c:v>
                </c:pt>
                <c:pt idx="623">
                  <c:v>10145</c:v>
                </c:pt>
                <c:pt idx="624">
                  <c:v>11404</c:v>
                </c:pt>
                <c:pt idx="625">
                  <c:v>10742</c:v>
                </c:pt>
                <c:pt idx="626">
                  <c:v>13928</c:v>
                </c:pt>
                <c:pt idx="627">
                  <c:v>11835</c:v>
                </c:pt>
                <c:pt idx="628">
                  <c:v>10725</c:v>
                </c:pt>
                <c:pt idx="629">
                  <c:v>20031</c:v>
                </c:pt>
                <c:pt idx="630">
                  <c:v>5029</c:v>
                </c:pt>
                <c:pt idx="631">
                  <c:v>13239</c:v>
                </c:pt>
                <c:pt idx="632">
                  <c:v>10433</c:v>
                </c:pt>
                <c:pt idx="633">
                  <c:v>10320</c:v>
                </c:pt>
                <c:pt idx="634">
                  <c:v>12627</c:v>
                </c:pt>
                <c:pt idx="635">
                  <c:v>10762</c:v>
                </c:pt>
                <c:pt idx="636">
                  <c:v>10081</c:v>
                </c:pt>
                <c:pt idx="637">
                  <c:v>5454</c:v>
                </c:pt>
                <c:pt idx="638">
                  <c:v>12912</c:v>
                </c:pt>
                <c:pt idx="639">
                  <c:v>12109</c:v>
                </c:pt>
                <c:pt idx="640">
                  <c:v>10147</c:v>
                </c:pt>
                <c:pt idx="641">
                  <c:v>10524</c:v>
                </c:pt>
                <c:pt idx="642">
                  <c:v>5908</c:v>
                </c:pt>
                <c:pt idx="643">
                  <c:v>6815</c:v>
                </c:pt>
                <c:pt idx="644">
                  <c:v>4188</c:v>
                </c:pt>
                <c:pt idx="645">
                  <c:v>12342</c:v>
                </c:pt>
                <c:pt idx="646">
                  <c:v>15448</c:v>
                </c:pt>
                <c:pt idx="647">
                  <c:v>6722</c:v>
                </c:pt>
                <c:pt idx="648">
                  <c:v>3587</c:v>
                </c:pt>
                <c:pt idx="649">
                  <c:v>14172</c:v>
                </c:pt>
                <c:pt idx="650">
                  <c:v>12862</c:v>
                </c:pt>
                <c:pt idx="651">
                  <c:v>11179</c:v>
                </c:pt>
                <c:pt idx="652">
                  <c:v>5273</c:v>
                </c:pt>
                <c:pt idx="653">
                  <c:v>4631</c:v>
                </c:pt>
                <c:pt idx="654">
                  <c:v>8059</c:v>
                </c:pt>
                <c:pt idx="655">
                  <c:v>14816</c:v>
                </c:pt>
                <c:pt idx="656">
                  <c:v>14194</c:v>
                </c:pt>
                <c:pt idx="657">
                  <c:v>15566</c:v>
                </c:pt>
                <c:pt idx="658">
                  <c:v>13744</c:v>
                </c:pt>
                <c:pt idx="659">
                  <c:v>15299</c:v>
                </c:pt>
                <c:pt idx="660">
                  <c:v>8093</c:v>
                </c:pt>
                <c:pt idx="661">
                  <c:v>11085</c:v>
                </c:pt>
                <c:pt idx="662">
                  <c:v>18229</c:v>
                </c:pt>
                <c:pt idx="663">
                  <c:v>15090</c:v>
                </c:pt>
                <c:pt idx="664">
                  <c:v>13541</c:v>
                </c:pt>
                <c:pt idx="665">
                  <c:v>15128</c:v>
                </c:pt>
                <c:pt idx="666">
                  <c:v>20067</c:v>
                </c:pt>
                <c:pt idx="667">
                  <c:v>3761</c:v>
                </c:pt>
                <c:pt idx="668">
                  <c:v>5600</c:v>
                </c:pt>
                <c:pt idx="669">
                  <c:v>13041</c:v>
                </c:pt>
                <c:pt idx="670">
                  <c:v>14510</c:v>
                </c:pt>
                <c:pt idx="671">
                  <c:v>15010</c:v>
                </c:pt>
                <c:pt idx="672">
                  <c:v>11459</c:v>
                </c:pt>
                <c:pt idx="673">
                  <c:v>11317</c:v>
                </c:pt>
                <c:pt idx="674">
                  <c:v>5813</c:v>
                </c:pt>
                <c:pt idx="675">
                  <c:v>9123</c:v>
                </c:pt>
                <c:pt idx="676">
                  <c:v>8585</c:v>
                </c:pt>
                <c:pt idx="677">
                  <c:v>31</c:v>
                </c:pt>
                <c:pt idx="678">
                  <c:v>9827</c:v>
                </c:pt>
                <c:pt idx="679">
                  <c:v>10688</c:v>
                </c:pt>
                <c:pt idx="680">
                  <c:v>14365</c:v>
                </c:pt>
                <c:pt idx="681">
                  <c:v>9469</c:v>
                </c:pt>
                <c:pt idx="682">
                  <c:v>9753</c:v>
                </c:pt>
                <c:pt idx="683">
                  <c:v>2817</c:v>
                </c:pt>
                <c:pt idx="684">
                  <c:v>3520</c:v>
                </c:pt>
                <c:pt idx="685">
                  <c:v>10091</c:v>
                </c:pt>
                <c:pt idx="686">
                  <c:v>10387</c:v>
                </c:pt>
                <c:pt idx="687">
                  <c:v>11107</c:v>
                </c:pt>
                <c:pt idx="688">
                  <c:v>11584</c:v>
                </c:pt>
                <c:pt idx="689">
                  <c:v>7881</c:v>
                </c:pt>
                <c:pt idx="690">
                  <c:v>14560</c:v>
                </c:pt>
                <c:pt idx="691">
                  <c:v>12390</c:v>
                </c:pt>
                <c:pt idx="692">
                  <c:v>10052</c:v>
                </c:pt>
                <c:pt idx="693">
                  <c:v>10288</c:v>
                </c:pt>
                <c:pt idx="694">
                  <c:v>10988</c:v>
                </c:pt>
                <c:pt idx="695">
                  <c:v>8564</c:v>
                </c:pt>
                <c:pt idx="696">
                  <c:v>12461</c:v>
                </c:pt>
                <c:pt idx="697">
                  <c:v>12827</c:v>
                </c:pt>
                <c:pt idx="698">
                  <c:v>10677</c:v>
                </c:pt>
                <c:pt idx="699">
                  <c:v>13566</c:v>
                </c:pt>
                <c:pt idx="700">
                  <c:v>14433</c:v>
                </c:pt>
                <c:pt idx="701">
                  <c:v>9572</c:v>
                </c:pt>
                <c:pt idx="702">
                  <c:v>3789</c:v>
                </c:pt>
                <c:pt idx="703">
                  <c:v>18060</c:v>
                </c:pt>
                <c:pt idx="704">
                  <c:v>16433</c:v>
                </c:pt>
                <c:pt idx="705">
                  <c:v>20159</c:v>
                </c:pt>
                <c:pt idx="706">
                  <c:v>20669</c:v>
                </c:pt>
                <c:pt idx="707">
                  <c:v>14549</c:v>
                </c:pt>
                <c:pt idx="708">
                  <c:v>18827</c:v>
                </c:pt>
                <c:pt idx="709">
                  <c:v>17076</c:v>
                </c:pt>
                <c:pt idx="710">
                  <c:v>15929</c:v>
                </c:pt>
                <c:pt idx="711">
                  <c:v>15108</c:v>
                </c:pt>
                <c:pt idx="712">
                  <c:v>16057</c:v>
                </c:pt>
                <c:pt idx="713">
                  <c:v>10520</c:v>
                </c:pt>
                <c:pt idx="714">
                  <c:v>22359</c:v>
                </c:pt>
                <c:pt idx="715">
                  <c:v>22988</c:v>
                </c:pt>
                <c:pt idx="716">
                  <c:v>20500</c:v>
                </c:pt>
                <c:pt idx="717">
                  <c:v>12685</c:v>
                </c:pt>
                <c:pt idx="718">
                  <c:v>12422</c:v>
                </c:pt>
                <c:pt idx="719">
                  <c:v>15447</c:v>
                </c:pt>
                <c:pt idx="720">
                  <c:v>12315</c:v>
                </c:pt>
                <c:pt idx="721">
                  <c:v>7135</c:v>
                </c:pt>
                <c:pt idx="722">
                  <c:v>1170</c:v>
                </c:pt>
                <c:pt idx="723">
                  <c:v>1969</c:v>
                </c:pt>
                <c:pt idx="724">
                  <c:v>15484</c:v>
                </c:pt>
                <c:pt idx="725">
                  <c:v>14581</c:v>
                </c:pt>
                <c:pt idx="726">
                  <c:v>14990</c:v>
                </c:pt>
                <c:pt idx="727">
                  <c:v>13953</c:v>
                </c:pt>
                <c:pt idx="728">
                  <c:v>19769</c:v>
                </c:pt>
                <c:pt idx="729">
                  <c:v>22026</c:v>
                </c:pt>
                <c:pt idx="730">
                  <c:v>12465</c:v>
                </c:pt>
                <c:pt idx="731">
                  <c:v>14810</c:v>
                </c:pt>
                <c:pt idx="732">
                  <c:v>12209</c:v>
                </c:pt>
                <c:pt idx="733">
                  <c:v>4998</c:v>
                </c:pt>
                <c:pt idx="734">
                  <c:v>9033</c:v>
                </c:pt>
                <c:pt idx="735">
                  <c:v>8053</c:v>
                </c:pt>
                <c:pt idx="736">
                  <c:v>5234</c:v>
                </c:pt>
                <c:pt idx="737">
                  <c:v>2672</c:v>
                </c:pt>
                <c:pt idx="738">
                  <c:v>9256</c:v>
                </c:pt>
                <c:pt idx="739">
                  <c:v>10204</c:v>
                </c:pt>
                <c:pt idx="740">
                  <c:v>5151</c:v>
                </c:pt>
                <c:pt idx="741">
                  <c:v>4212</c:v>
                </c:pt>
                <c:pt idx="742">
                  <c:v>6466</c:v>
                </c:pt>
                <c:pt idx="743">
                  <c:v>11268</c:v>
                </c:pt>
                <c:pt idx="744">
                  <c:v>2824</c:v>
                </c:pt>
                <c:pt idx="745">
                  <c:v>9282</c:v>
                </c:pt>
                <c:pt idx="746">
                  <c:v>8905</c:v>
                </c:pt>
                <c:pt idx="747">
                  <c:v>6829</c:v>
                </c:pt>
                <c:pt idx="748">
                  <c:v>4562</c:v>
                </c:pt>
                <c:pt idx="749">
                  <c:v>10232</c:v>
                </c:pt>
                <c:pt idx="750">
                  <c:v>2718</c:v>
                </c:pt>
                <c:pt idx="751">
                  <c:v>6260</c:v>
                </c:pt>
                <c:pt idx="752">
                  <c:v>7626</c:v>
                </c:pt>
                <c:pt idx="753">
                  <c:v>12386</c:v>
                </c:pt>
                <c:pt idx="754">
                  <c:v>13318</c:v>
                </c:pt>
                <c:pt idx="755">
                  <c:v>14461</c:v>
                </c:pt>
                <c:pt idx="756">
                  <c:v>11207</c:v>
                </c:pt>
                <c:pt idx="757">
                  <c:v>2132</c:v>
                </c:pt>
                <c:pt idx="758">
                  <c:v>13630</c:v>
                </c:pt>
                <c:pt idx="759">
                  <c:v>13070</c:v>
                </c:pt>
                <c:pt idx="760">
                  <c:v>9388</c:v>
                </c:pt>
                <c:pt idx="761">
                  <c:v>15148</c:v>
                </c:pt>
                <c:pt idx="762">
                  <c:v>12200</c:v>
                </c:pt>
                <c:pt idx="763">
                  <c:v>5709</c:v>
                </c:pt>
                <c:pt idx="764">
                  <c:v>3703</c:v>
                </c:pt>
                <c:pt idx="765">
                  <c:v>12405</c:v>
                </c:pt>
                <c:pt idx="766">
                  <c:v>16208</c:v>
                </c:pt>
                <c:pt idx="767">
                  <c:v>7359</c:v>
                </c:pt>
                <c:pt idx="768">
                  <c:v>5417</c:v>
                </c:pt>
                <c:pt idx="769">
                  <c:v>6175</c:v>
                </c:pt>
                <c:pt idx="770">
                  <c:v>2946</c:v>
                </c:pt>
                <c:pt idx="771">
                  <c:v>11419</c:v>
                </c:pt>
                <c:pt idx="772">
                  <c:v>6064</c:v>
                </c:pt>
                <c:pt idx="773">
                  <c:v>8712</c:v>
                </c:pt>
                <c:pt idx="774">
                  <c:v>7875</c:v>
                </c:pt>
                <c:pt idx="775">
                  <c:v>8567</c:v>
                </c:pt>
                <c:pt idx="776">
                  <c:v>7045</c:v>
                </c:pt>
                <c:pt idx="777">
                  <c:v>4468</c:v>
                </c:pt>
                <c:pt idx="778">
                  <c:v>2943</c:v>
                </c:pt>
                <c:pt idx="779">
                  <c:v>8382</c:v>
                </c:pt>
                <c:pt idx="780">
                  <c:v>6582</c:v>
                </c:pt>
                <c:pt idx="781">
                  <c:v>9143</c:v>
                </c:pt>
                <c:pt idx="782">
                  <c:v>4561</c:v>
                </c:pt>
                <c:pt idx="783">
                  <c:v>5014</c:v>
                </c:pt>
                <c:pt idx="784">
                  <c:v>5571</c:v>
                </c:pt>
                <c:pt idx="785">
                  <c:v>3135</c:v>
                </c:pt>
                <c:pt idx="786">
                  <c:v>3430</c:v>
                </c:pt>
                <c:pt idx="787">
                  <c:v>5319</c:v>
                </c:pt>
                <c:pt idx="788">
                  <c:v>3008</c:v>
                </c:pt>
                <c:pt idx="789">
                  <c:v>3864</c:v>
                </c:pt>
                <c:pt idx="790">
                  <c:v>5697</c:v>
                </c:pt>
                <c:pt idx="791">
                  <c:v>5273</c:v>
                </c:pt>
                <c:pt idx="792">
                  <c:v>8538</c:v>
                </c:pt>
                <c:pt idx="793">
                  <c:v>8687</c:v>
                </c:pt>
                <c:pt idx="794">
                  <c:v>9423</c:v>
                </c:pt>
                <c:pt idx="795">
                  <c:v>8286</c:v>
                </c:pt>
                <c:pt idx="796">
                  <c:v>4503</c:v>
                </c:pt>
                <c:pt idx="797">
                  <c:v>10499</c:v>
                </c:pt>
                <c:pt idx="798">
                  <c:v>12474</c:v>
                </c:pt>
                <c:pt idx="799">
                  <c:v>6174</c:v>
                </c:pt>
                <c:pt idx="800">
                  <c:v>15168</c:v>
                </c:pt>
                <c:pt idx="801">
                  <c:v>10085</c:v>
                </c:pt>
                <c:pt idx="802">
                  <c:v>4512</c:v>
                </c:pt>
                <c:pt idx="803">
                  <c:v>8469</c:v>
                </c:pt>
                <c:pt idx="804">
                  <c:v>12015</c:v>
                </c:pt>
                <c:pt idx="805">
                  <c:v>3588</c:v>
                </c:pt>
                <c:pt idx="806">
                  <c:v>12427</c:v>
                </c:pt>
                <c:pt idx="807">
                  <c:v>5843</c:v>
                </c:pt>
                <c:pt idx="808">
                  <c:v>6117</c:v>
                </c:pt>
                <c:pt idx="809">
                  <c:v>9217</c:v>
                </c:pt>
                <c:pt idx="810">
                  <c:v>9877</c:v>
                </c:pt>
                <c:pt idx="811">
                  <c:v>8240</c:v>
                </c:pt>
                <c:pt idx="812">
                  <c:v>8701</c:v>
                </c:pt>
                <c:pt idx="813">
                  <c:v>2564</c:v>
                </c:pt>
                <c:pt idx="814">
                  <c:v>1320</c:v>
                </c:pt>
                <c:pt idx="815">
                  <c:v>1219</c:v>
                </c:pt>
                <c:pt idx="816">
                  <c:v>2483</c:v>
                </c:pt>
                <c:pt idx="817">
                  <c:v>244</c:v>
                </c:pt>
                <c:pt idx="818">
                  <c:v>3147</c:v>
                </c:pt>
                <c:pt idx="819">
                  <c:v>144</c:v>
                </c:pt>
                <c:pt idx="820">
                  <c:v>4068</c:v>
                </c:pt>
                <c:pt idx="821">
                  <c:v>5245</c:v>
                </c:pt>
                <c:pt idx="822">
                  <c:v>400</c:v>
                </c:pt>
                <c:pt idx="823">
                  <c:v>1321</c:v>
                </c:pt>
                <c:pt idx="824">
                  <c:v>1758</c:v>
                </c:pt>
                <c:pt idx="825">
                  <c:v>6157</c:v>
                </c:pt>
                <c:pt idx="826">
                  <c:v>8360</c:v>
                </c:pt>
                <c:pt idx="827">
                  <c:v>7174</c:v>
                </c:pt>
                <c:pt idx="828">
                  <c:v>1619</c:v>
                </c:pt>
                <c:pt idx="829">
                  <c:v>1831</c:v>
                </c:pt>
                <c:pt idx="830">
                  <c:v>2421</c:v>
                </c:pt>
                <c:pt idx="831">
                  <c:v>2283</c:v>
                </c:pt>
                <c:pt idx="832">
                  <c:v>23186</c:v>
                </c:pt>
                <c:pt idx="833">
                  <c:v>15337</c:v>
                </c:pt>
                <c:pt idx="834">
                  <c:v>21129</c:v>
                </c:pt>
                <c:pt idx="835">
                  <c:v>13422</c:v>
                </c:pt>
                <c:pt idx="836">
                  <c:v>29326</c:v>
                </c:pt>
                <c:pt idx="837">
                  <c:v>15118</c:v>
                </c:pt>
                <c:pt idx="838">
                  <c:v>11423</c:v>
                </c:pt>
                <c:pt idx="839">
                  <c:v>18785</c:v>
                </c:pt>
                <c:pt idx="840">
                  <c:v>19948</c:v>
                </c:pt>
                <c:pt idx="841">
                  <c:v>19377</c:v>
                </c:pt>
                <c:pt idx="842">
                  <c:v>18258</c:v>
                </c:pt>
                <c:pt idx="843">
                  <c:v>11200</c:v>
                </c:pt>
                <c:pt idx="844">
                  <c:v>16674</c:v>
                </c:pt>
                <c:pt idx="845">
                  <c:v>12986</c:v>
                </c:pt>
                <c:pt idx="846">
                  <c:v>11101</c:v>
                </c:pt>
                <c:pt idx="847">
                  <c:v>23629</c:v>
                </c:pt>
                <c:pt idx="848">
                  <c:v>14890</c:v>
                </c:pt>
                <c:pt idx="849">
                  <c:v>9733</c:v>
                </c:pt>
                <c:pt idx="850">
                  <c:v>27745</c:v>
                </c:pt>
                <c:pt idx="851">
                  <c:v>10930</c:v>
                </c:pt>
                <c:pt idx="852">
                  <c:v>4790</c:v>
                </c:pt>
                <c:pt idx="853">
                  <c:v>10818</c:v>
                </c:pt>
                <c:pt idx="854">
                  <c:v>18193</c:v>
                </c:pt>
                <c:pt idx="855">
                  <c:v>14055</c:v>
                </c:pt>
                <c:pt idx="856">
                  <c:v>21727</c:v>
                </c:pt>
                <c:pt idx="857">
                  <c:v>12332</c:v>
                </c:pt>
                <c:pt idx="858">
                  <c:v>10686</c:v>
                </c:pt>
                <c:pt idx="859">
                  <c:v>20226</c:v>
                </c:pt>
                <c:pt idx="860">
                  <c:v>10733</c:v>
                </c:pt>
                <c:pt idx="861">
                  <c:v>21420</c:v>
                </c:pt>
                <c:pt idx="862">
                  <c:v>8064</c:v>
                </c:pt>
              </c:numCache>
            </c:numRef>
          </c:xVal>
          <c:yVal>
            <c:numRef>
              <c:f>daily_activity_clean!$N$2:$N$864</c:f>
              <c:numCache>
                <c:formatCode>General</c:formatCode>
                <c:ptCount val="863"/>
                <c:pt idx="0">
                  <c:v>728</c:v>
                </c:pt>
                <c:pt idx="1">
                  <c:v>776</c:v>
                </c:pt>
                <c:pt idx="2">
                  <c:v>1218</c:v>
                </c:pt>
                <c:pt idx="3">
                  <c:v>726</c:v>
                </c:pt>
                <c:pt idx="4">
                  <c:v>773</c:v>
                </c:pt>
                <c:pt idx="5">
                  <c:v>539</c:v>
                </c:pt>
                <c:pt idx="6">
                  <c:v>1149</c:v>
                </c:pt>
                <c:pt idx="7">
                  <c:v>775</c:v>
                </c:pt>
                <c:pt idx="8">
                  <c:v>818</c:v>
                </c:pt>
                <c:pt idx="9">
                  <c:v>838</c:v>
                </c:pt>
                <c:pt idx="10">
                  <c:v>1217</c:v>
                </c:pt>
                <c:pt idx="11">
                  <c:v>732</c:v>
                </c:pt>
                <c:pt idx="12">
                  <c:v>709</c:v>
                </c:pt>
                <c:pt idx="13">
                  <c:v>814</c:v>
                </c:pt>
                <c:pt idx="14">
                  <c:v>833</c:v>
                </c:pt>
                <c:pt idx="15">
                  <c:v>1108</c:v>
                </c:pt>
                <c:pt idx="16">
                  <c:v>782</c:v>
                </c:pt>
                <c:pt idx="17">
                  <c:v>815</c:v>
                </c:pt>
                <c:pt idx="18">
                  <c:v>712</c:v>
                </c:pt>
                <c:pt idx="19">
                  <c:v>730</c:v>
                </c:pt>
                <c:pt idx="20">
                  <c:v>798</c:v>
                </c:pt>
                <c:pt idx="21">
                  <c:v>816</c:v>
                </c:pt>
                <c:pt idx="22">
                  <c:v>1179</c:v>
                </c:pt>
                <c:pt idx="23">
                  <c:v>857</c:v>
                </c:pt>
                <c:pt idx="24">
                  <c:v>754</c:v>
                </c:pt>
                <c:pt idx="25">
                  <c:v>833</c:v>
                </c:pt>
                <c:pt idx="26">
                  <c:v>574</c:v>
                </c:pt>
                <c:pt idx="27">
                  <c:v>835</c:v>
                </c:pt>
                <c:pt idx="28">
                  <c:v>746</c:v>
                </c:pt>
                <c:pt idx="29">
                  <c:v>669</c:v>
                </c:pt>
                <c:pt idx="30">
                  <c:v>1294</c:v>
                </c:pt>
                <c:pt idx="31">
                  <c:v>1292</c:v>
                </c:pt>
                <c:pt idx="32">
                  <c:v>1204</c:v>
                </c:pt>
                <c:pt idx="33">
                  <c:v>1344</c:v>
                </c:pt>
                <c:pt idx="34">
                  <c:v>1264</c:v>
                </c:pt>
                <c:pt idx="35">
                  <c:v>1276</c:v>
                </c:pt>
                <c:pt idx="36">
                  <c:v>1214</c:v>
                </c:pt>
                <c:pt idx="37">
                  <c:v>1299</c:v>
                </c:pt>
                <c:pt idx="38">
                  <c:v>1289</c:v>
                </c:pt>
                <c:pt idx="39">
                  <c:v>1254</c:v>
                </c:pt>
                <c:pt idx="40">
                  <c:v>1241</c:v>
                </c:pt>
                <c:pt idx="41">
                  <c:v>1213</c:v>
                </c:pt>
                <c:pt idx="42">
                  <c:v>1221</c:v>
                </c:pt>
                <c:pt idx="43">
                  <c:v>1238</c:v>
                </c:pt>
                <c:pt idx="44">
                  <c:v>1300</c:v>
                </c:pt>
                <c:pt idx="45">
                  <c:v>1233</c:v>
                </c:pt>
                <c:pt idx="46">
                  <c:v>1320</c:v>
                </c:pt>
                <c:pt idx="47">
                  <c:v>1290</c:v>
                </c:pt>
                <c:pt idx="48">
                  <c:v>1182</c:v>
                </c:pt>
                <c:pt idx="49">
                  <c:v>1020</c:v>
                </c:pt>
                <c:pt idx="50">
                  <c:v>1261</c:v>
                </c:pt>
                <c:pt idx="51">
                  <c:v>1344</c:v>
                </c:pt>
                <c:pt idx="52">
                  <c:v>1322</c:v>
                </c:pt>
                <c:pt idx="53">
                  <c:v>1323</c:v>
                </c:pt>
                <c:pt idx="54">
                  <c:v>1338</c:v>
                </c:pt>
                <c:pt idx="55">
                  <c:v>1258</c:v>
                </c:pt>
                <c:pt idx="56">
                  <c:v>1288</c:v>
                </c:pt>
                <c:pt idx="57">
                  <c:v>1349</c:v>
                </c:pt>
                <c:pt idx="58">
                  <c:v>1301</c:v>
                </c:pt>
                <c:pt idx="59">
                  <c:v>1328</c:v>
                </c:pt>
                <c:pt idx="60">
                  <c:v>890</c:v>
                </c:pt>
                <c:pt idx="61">
                  <c:v>1131</c:v>
                </c:pt>
                <c:pt idx="62">
                  <c:v>1259</c:v>
                </c:pt>
                <c:pt idx="63">
                  <c:v>1125</c:v>
                </c:pt>
                <c:pt idx="64">
                  <c:v>1263</c:v>
                </c:pt>
                <c:pt idx="65">
                  <c:v>1135</c:v>
                </c:pt>
                <c:pt idx="66">
                  <c:v>1212</c:v>
                </c:pt>
                <c:pt idx="67">
                  <c:v>1271</c:v>
                </c:pt>
                <c:pt idx="68">
                  <c:v>1099</c:v>
                </c:pt>
                <c:pt idx="69">
                  <c:v>1315</c:v>
                </c:pt>
                <c:pt idx="70">
                  <c:v>1402</c:v>
                </c:pt>
                <c:pt idx="71">
                  <c:v>1354</c:v>
                </c:pt>
                <c:pt idx="72">
                  <c:v>1265</c:v>
                </c:pt>
                <c:pt idx="73">
                  <c:v>1351</c:v>
                </c:pt>
                <c:pt idx="74">
                  <c:v>1337</c:v>
                </c:pt>
                <c:pt idx="75">
                  <c:v>1165</c:v>
                </c:pt>
                <c:pt idx="76">
                  <c:v>1322</c:v>
                </c:pt>
                <c:pt idx="77">
                  <c:v>1157</c:v>
                </c:pt>
                <c:pt idx="78">
                  <c:v>1193</c:v>
                </c:pt>
                <c:pt idx="79">
                  <c:v>816</c:v>
                </c:pt>
                <c:pt idx="80">
                  <c:v>908</c:v>
                </c:pt>
                <c:pt idx="81">
                  <c:v>682</c:v>
                </c:pt>
                <c:pt idx="82">
                  <c:v>1115</c:v>
                </c:pt>
                <c:pt idx="83">
                  <c:v>1388</c:v>
                </c:pt>
                <c:pt idx="84">
                  <c:v>1341</c:v>
                </c:pt>
                <c:pt idx="85">
                  <c:v>1054</c:v>
                </c:pt>
                <c:pt idx="86">
                  <c:v>1139</c:v>
                </c:pt>
                <c:pt idx="87">
                  <c:v>991</c:v>
                </c:pt>
                <c:pt idx="88">
                  <c:v>1099</c:v>
                </c:pt>
                <c:pt idx="89">
                  <c:v>1254</c:v>
                </c:pt>
                <c:pt idx="90">
                  <c:v>713</c:v>
                </c:pt>
                <c:pt idx="91">
                  <c:v>1101</c:v>
                </c:pt>
                <c:pt idx="92">
                  <c:v>1192</c:v>
                </c:pt>
                <c:pt idx="93">
                  <c:v>843</c:v>
                </c:pt>
                <c:pt idx="94">
                  <c:v>527</c:v>
                </c:pt>
                <c:pt idx="95">
                  <c:v>1293</c:v>
                </c:pt>
                <c:pt idx="96">
                  <c:v>1231</c:v>
                </c:pt>
                <c:pt idx="97">
                  <c:v>1211</c:v>
                </c:pt>
                <c:pt idx="98">
                  <c:v>1430</c:v>
                </c:pt>
                <c:pt idx="99">
                  <c:v>1439</c:v>
                </c:pt>
                <c:pt idx="100">
                  <c:v>1117</c:v>
                </c:pt>
                <c:pt idx="101">
                  <c:v>1220</c:v>
                </c:pt>
                <c:pt idx="102">
                  <c:v>1301</c:v>
                </c:pt>
                <c:pt idx="103">
                  <c:v>1439</c:v>
                </c:pt>
                <c:pt idx="104">
                  <c:v>1138</c:v>
                </c:pt>
                <c:pt idx="105">
                  <c:v>1082</c:v>
                </c:pt>
                <c:pt idx="106">
                  <c:v>218</c:v>
                </c:pt>
                <c:pt idx="107">
                  <c:v>585</c:v>
                </c:pt>
                <c:pt idx="108">
                  <c:v>1256</c:v>
                </c:pt>
                <c:pt idx="109">
                  <c:v>1353</c:v>
                </c:pt>
                <c:pt idx="110">
                  <c:v>1320</c:v>
                </c:pt>
                <c:pt idx="111">
                  <c:v>1438</c:v>
                </c:pt>
                <c:pt idx="112">
                  <c:v>734</c:v>
                </c:pt>
                <c:pt idx="113">
                  <c:v>986</c:v>
                </c:pt>
                <c:pt idx="114">
                  <c:v>1292</c:v>
                </c:pt>
                <c:pt idx="115">
                  <c:v>941</c:v>
                </c:pt>
                <c:pt idx="116">
                  <c:v>1423</c:v>
                </c:pt>
                <c:pt idx="117">
                  <c:v>1430</c:v>
                </c:pt>
                <c:pt idx="118">
                  <c:v>1295</c:v>
                </c:pt>
                <c:pt idx="119">
                  <c:v>1358</c:v>
                </c:pt>
                <c:pt idx="120">
                  <c:v>1303</c:v>
                </c:pt>
                <c:pt idx="121">
                  <c:v>1058</c:v>
                </c:pt>
                <c:pt idx="122">
                  <c:v>1167</c:v>
                </c:pt>
                <c:pt idx="123">
                  <c:v>1355</c:v>
                </c:pt>
                <c:pt idx="124">
                  <c:v>1322</c:v>
                </c:pt>
                <c:pt idx="125">
                  <c:v>1413</c:v>
                </c:pt>
                <c:pt idx="126">
                  <c:v>1353</c:v>
                </c:pt>
                <c:pt idx="127">
                  <c:v>1332</c:v>
                </c:pt>
                <c:pt idx="128">
                  <c:v>1392</c:v>
                </c:pt>
                <c:pt idx="129">
                  <c:v>1157</c:v>
                </c:pt>
                <c:pt idx="130">
                  <c:v>1100</c:v>
                </c:pt>
                <c:pt idx="131">
                  <c:v>1148</c:v>
                </c:pt>
                <c:pt idx="132">
                  <c:v>1122</c:v>
                </c:pt>
                <c:pt idx="133">
                  <c:v>1237</c:v>
                </c:pt>
                <c:pt idx="134">
                  <c:v>1052</c:v>
                </c:pt>
                <c:pt idx="135">
                  <c:v>1078</c:v>
                </c:pt>
                <c:pt idx="136">
                  <c:v>1152</c:v>
                </c:pt>
                <c:pt idx="137">
                  <c:v>1053</c:v>
                </c:pt>
                <c:pt idx="138">
                  <c:v>1028</c:v>
                </c:pt>
                <c:pt idx="139">
                  <c:v>1105</c:v>
                </c:pt>
                <c:pt idx="140">
                  <c:v>1191</c:v>
                </c:pt>
                <c:pt idx="141">
                  <c:v>1161</c:v>
                </c:pt>
                <c:pt idx="142">
                  <c:v>1171</c:v>
                </c:pt>
                <c:pt idx="143">
                  <c:v>1086</c:v>
                </c:pt>
                <c:pt idx="144">
                  <c:v>1119</c:v>
                </c:pt>
                <c:pt idx="145">
                  <c:v>1123</c:v>
                </c:pt>
                <c:pt idx="146">
                  <c:v>1098</c:v>
                </c:pt>
                <c:pt idx="147">
                  <c:v>1043</c:v>
                </c:pt>
                <c:pt idx="148">
                  <c:v>1142</c:v>
                </c:pt>
                <c:pt idx="149">
                  <c:v>1119</c:v>
                </c:pt>
                <c:pt idx="150">
                  <c:v>1104</c:v>
                </c:pt>
                <c:pt idx="151">
                  <c:v>1105</c:v>
                </c:pt>
                <c:pt idx="152">
                  <c:v>1112</c:v>
                </c:pt>
                <c:pt idx="153">
                  <c:v>1104</c:v>
                </c:pt>
                <c:pt idx="154">
                  <c:v>1269</c:v>
                </c:pt>
                <c:pt idx="155">
                  <c:v>1305</c:v>
                </c:pt>
                <c:pt idx="156">
                  <c:v>1061</c:v>
                </c:pt>
                <c:pt idx="157">
                  <c:v>1084</c:v>
                </c:pt>
                <c:pt idx="158">
                  <c:v>1133</c:v>
                </c:pt>
                <c:pt idx="159">
                  <c:v>728</c:v>
                </c:pt>
                <c:pt idx="160">
                  <c:v>706</c:v>
                </c:pt>
                <c:pt idx="161">
                  <c:v>663</c:v>
                </c:pt>
                <c:pt idx="162">
                  <c:v>653</c:v>
                </c:pt>
                <c:pt idx="163">
                  <c:v>687</c:v>
                </c:pt>
                <c:pt idx="164">
                  <c:v>728</c:v>
                </c:pt>
                <c:pt idx="165">
                  <c:v>1053</c:v>
                </c:pt>
                <c:pt idx="166">
                  <c:v>1062</c:v>
                </c:pt>
                <c:pt idx="167">
                  <c:v>785</c:v>
                </c:pt>
                <c:pt idx="168">
                  <c:v>623</c:v>
                </c:pt>
                <c:pt idx="169">
                  <c:v>749</c:v>
                </c:pt>
                <c:pt idx="170">
                  <c:v>712</c:v>
                </c:pt>
                <c:pt idx="171">
                  <c:v>458</c:v>
                </c:pt>
                <c:pt idx="172">
                  <c:v>704</c:v>
                </c:pt>
                <c:pt idx="173">
                  <c:v>821</c:v>
                </c:pt>
                <c:pt idx="174">
                  <c:v>1018</c:v>
                </c:pt>
                <c:pt idx="175">
                  <c:v>586</c:v>
                </c:pt>
                <c:pt idx="176">
                  <c:v>626</c:v>
                </c:pt>
                <c:pt idx="177">
                  <c:v>492</c:v>
                </c:pt>
                <c:pt idx="178">
                  <c:v>594</c:v>
                </c:pt>
                <c:pt idx="179">
                  <c:v>716</c:v>
                </c:pt>
                <c:pt idx="180">
                  <c:v>716</c:v>
                </c:pt>
                <c:pt idx="181">
                  <c:v>981</c:v>
                </c:pt>
                <c:pt idx="182">
                  <c:v>530</c:v>
                </c:pt>
                <c:pt idx="183">
                  <c:v>479</c:v>
                </c:pt>
                <c:pt idx="184">
                  <c:v>511</c:v>
                </c:pt>
                <c:pt idx="185">
                  <c:v>665</c:v>
                </c:pt>
                <c:pt idx="186">
                  <c:v>610</c:v>
                </c:pt>
                <c:pt idx="187">
                  <c:v>543</c:v>
                </c:pt>
                <c:pt idx="188">
                  <c:v>1002</c:v>
                </c:pt>
                <c:pt idx="189">
                  <c:v>569</c:v>
                </c:pt>
                <c:pt idx="190">
                  <c:v>330</c:v>
                </c:pt>
                <c:pt idx="191">
                  <c:v>1112</c:v>
                </c:pt>
                <c:pt idx="192">
                  <c:v>1105</c:v>
                </c:pt>
                <c:pt idx="193">
                  <c:v>1249</c:v>
                </c:pt>
                <c:pt idx="194">
                  <c:v>1195</c:v>
                </c:pt>
                <c:pt idx="195">
                  <c:v>1245</c:v>
                </c:pt>
                <c:pt idx="196">
                  <c:v>1191</c:v>
                </c:pt>
                <c:pt idx="197">
                  <c:v>1173</c:v>
                </c:pt>
                <c:pt idx="198">
                  <c:v>1201</c:v>
                </c:pt>
                <c:pt idx="199">
                  <c:v>1146</c:v>
                </c:pt>
                <c:pt idx="200">
                  <c:v>1302</c:v>
                </c:pt>
                <c:pt idx="201">
                  <c:v>1174</c:v>
                </c:pt>
                <c:pt idx="202">
                  <c:v>1129</c:v>
                </c:pt>
                <c:pt idx="203">
                  <c:v>1236</c:v>
                </c:pt>
                <c:pt idx="204">
                  <c:v>1280</c:v>
                </c:pt>
                <c:pt idx="205">
                  <c:v>1293</c:v>
                </c:pt>
                <c:pt idx="206">
                  <c:v>1358</c:v>
                </c:pt>
                <c:pt idx="207">
                  <c:v>1364</c:v>
                </c:pt>
                <c:pt idx="208">
                  <c:v>1395</c:v>
                </c:pt>
                <c:pt idx="209">
                  <c:v>1206</c:v>
                </c:pt>
                <c:pt idx="210">
                  <c:v>1400</c:v>
                </c:pt>
                <c:pt idx="211">
                  <c:v>1306</c:v>
                </c:pt>
                <c:pt idx="212">
                  <c:v>1204</c:v>
                </c:pt>
                <c:pt idx="213">
                  <c:v>1388</c:v>
                </c:pt>
                <c:pt idx="214">
                  <c:v>1206</c:v>
                </c:pt>
                <c:pt idx="215">
                  <c:v>1236</c:v>
                </c:pt>
                <c:pt idx="216">
                  <c:v>1121</c:v>
                </c:pt>
                <c:pt idx="217">
                  <c:v>1193</c:v>
                </c:pt>
                <c:pt idx="218">
                  <c:v>1295</c:v>
                </c:pt>
                <c:pt idx="219">
                  <c:v>1150</c:v>
                </c:pt>
                <c:pt idx="220">
                  <c:v>1140</c:v>
                </c:pt>
                <c:pt idx="221">
                  <c:v>830</c:v>
                </c:pt>
                <c:pt idx="222">
                  <c:v>964</c:v>
                </c:pt>
                <c:pt idx="223">
                  <c:v>676</c:v>
                </c:pt>
                <c:pt idx="224">
                  <c:v>705</c:v>
                </c:pt>
                <c:pt idx="225">
                  <c:v>720</c:v>
                </c:pt>
                <c:pt idx="226">
                  <c:v>968</c:v>
                </c:pt>
                <c:pt idx="227">
                  <c:v>508</c:v>
                </c:pt>
                <c:pt idx="228">
                  <c:v>678</c:v>
                </c:pt>
                <c:pt idx="229">
                  <c:v>648</c:v>
                </c:pt>
                <c:pt idx="230">
                  <c:v>1011</c:v>
                </c:pt>
                <c:pt idx="231">
                  <c:v>761</c:v>
                </c:pt>
                <c:pt idx="232">
                  <c:v>781</c:v>
                </c:pt>
                <c:pt idx="233">
                  <c:v>591</c:v>
                </c:pt>
                <c:pt idx="234">
                  <c:v>584</c:v>
                </c:pt>
                <c:pt idx="235">
                  <c:v>653</c:v>
                </c:pt>
                <c:pt idx="236">
                  <c:v>732</c:v>
                </c:pt>
                <c:pt idx="237">
                  <c:v>623</c:v>
                </c:pt>
                <c:pt idx="238">
                  <c:v>764</c:v>
                </c:pt>
                <c:pt idx="239">
                  <c:v>2</c:v>
                </c:pt>
                <c:pt idx="240">
                  <c:v>1061</c:v>
                </c:pt>
                <c:pt idx="241">
                  <c:v>1028</c:v>
                </c:pt>
                <c:pt idx="242">
                  <c:v>1109</c:v>
                </c:pt>
                <c:pt idx="243">
                  <c:v>992</c:v>
                </c:pt>
                <c:pt idx="244">
                  <c:v>1087</c:v>
                </c:pt>
                <c:pt idx="245">
                  <c:v>1272</c:v>
                </c:pt>
                <c:pt idx="246">
                  <c:v>1122</c:v>
                </c:pt>
                <c:pt idx="247">
                  <c:v>1051</c:v>
                </c:pt>
                <c:pt idx="248">
                  <c:v>1035</c:v>
                </c:pt>
                <c:pt idx="249">
                  <c:v>1057</c:v>
                </c:pt>
                <c:pt idx="250">
                  <c:v>1028</c:v>
                </c:pt>
                <c:pt idx="251">
                  <c:v>1077</c:v>
                </c:pt>
                <c:pt idx="252">
                  <c:v>1203</c:v>
                </c:pt>
                <c:pt idx="253">
                  <c:v>1081</c:v>
                </c:pt>
                <c:pt idx="254">
                  <c:v>1124</c:v>
                </c:pt>
                <c:pt idx="255">
                  <c:v>1197</c:v>
                </c:pt>
                <c:pt idx="256">
                  <c:v>1192</c:v>
                </c:pt>
                <c:pt idx="257">
                  <c:v>1191</c:v>
                </c:pt>
                <c:pt idx="258">
                  <c:v>1167</c:v>
                </c:pt>
                <c:pt idx="259">
                  <c:v>1219</c:v>
                </c:pt>
                <c:pt idx="260">
                  <c:v>1099</c:v>
                </c:pt>
                <c:pt idx="261">
                  <c:v>1070</c:v>
                </c:pt>
                <c:pt idx="262">
                  <c:v>1020</c:v>
                </c:pt>
                <c:pt idx="263">
                  <c:v>1093</c:v>
                </c:pt>
                <c:pt idx="264">
                  <c:v>1065</c:v>
                </c:pt>
                <c:pt idx="265">
                  <c:v>1302</c:v>
                </c:pt>
                <c:pt idx="266">
                  <c:v>1068</c:v>
                </c:pt>
                <c:pt idx="267">
                  <c:v>1095</c:v>
                </c:pt>
                <c:pt idx="268">
                  <c:v>1067</c:v>
                </c:pt>
                <c:pt idx="269">
                  <c:v>1121</c:v>
                </c:pt>
                <c:pt idx="270">
                  <c:v>720</c:v>
                </c:pt>
                <c:pt idx="271">
                  <c:v>1160</c:v>
                </c:pt>
                <c:pt idx="272">
                  <c:v>1045</c:v>
                </c:pt>
                <c:pt idx="273">
                  <c:v>1039</c:v>
                </c:pt>
                <c:pt idx="274">
                  <c:v>1105</c:v>
                </c:pt>
                <c:pt idx="275">
                  <c:v>1084</c:v>
                </c:pt>
                <c:pt idx="276">
                  <c:v>1105</c:v>
                </c:pt>
                <c:pt idx="277">
                  <c:v>1070</c:v>
                </c:pt>
                <c:pt idx="278">
                  <c:v>1064</c:v>
                </c:pt>
                <c:pt idx="279">
                  <c:v>1148</c:v>
                </c:pt>
                <c:pt idx="280">
                  <c:v>1037</c:v>
                </c:pt>
                <c:pt idx="281">
                  <c:v>1234</c:v>
                </c:pt>
                <c:pt idx="282">
                  <c:v>1115</c:v>
                </c:pt>
                <c:pt idx="283">
                  <c:v>1127</c:v>
                </c:pt>
                <c:pt idx="284">
                  <c:v>1024</c:v>
                </c:pt>
                <c:pt idx="285">
                  <c:v>1083</c:v>
                </c:pt>
                <c:pt idx="286">
                  <c:v>1057</c:v>
                </c:pt>
                <c:pt idx="287">
                  <c:v>1055</c:v>
                </c:pt>
                <c:pt idx="288">
                  <c:v>1038</c:v>
                </c:pt>
                <c:pt idx="289">
                  <c:v>1119</c:v>
                </c:pt>
                <c:pt idx="290">
                  <c:v>842</c:v>
                </c:pt>
                <c:pt idx="291">
                  <c:v>777</c:v>
                </c:pt>
                <c:pt idx="292">
                  <c:v>754</c:v>
                </c:pt>
                <c:pt idx="293">
                  <c:v>801</c:v>
                </c:pt>
                <c:pt idx="294">
                  <c:v>644</c:v>
                </c:pt>
                <c:pt idx="295">
                  <c:v>663</c:v>
                </c:pt>
                <c:pt idx="296">
                  <c:v>600</c:v>
                </c:pt>
                <c:pt idx="297">
                  <c:v>605</c:v>
                </c:pt>
                <c:pt idx="298">
                  <c:v>738</c:v>
                </c:pt>
                <c:pt idx="299">
                  <c:v>845</c:v>
                </c:pt>
                <c:pt idx="300">
                  <c:v>712</c:v>
                </c:pt>
                <c:pt idx="301">
                  <c:v>731</c:v>
                </c:pt>
                <c:pt idx="302">
                  <c:v>724</c:v>
                </c:pt>
                <c:pt idx="303">
                  <c:v>660</c:v>
                </c:pt>
                <c:pt idx="304">
                  <c:v>781</c:v>
                </c:pt>
                <c:pt idx="305">
                  <c:v>797</c:v>
                </c:pt>
                <c:pt idx="306">
                  <c:v>714</c:v>
                </c:pt>
                <c:pt idx="307">
                  <c:v>804</c:v>
                </c:pt>
                <c:pt idx="308">
                  <c:v>744</c:v>
                </c:pt>
                <c:pt idx="309">
                  <c:v>687</c:v>
                </c:pt>
                <c:pt idx="310">
                  <c:v>691</c:v>
                </c:pt>
                <c:pt idx="311">
                  <c:v>713</c:v>
                </c:pt>
                <c:pt idx="312">
                  <c:v>594</c:v>
                </c:pt>
                <c:pt idx="313">
                  <c:v>852</c:v>
                </c:pt>
                <c:pt idx="314">
                  <c:v>680</c:v>
                </c:pt>
                <c:pt idx="315">
                  <c:v>676</c:v>
                </c:pt>
                <c:pt idx="316">
                  <c:v>703</c:v>
                </c:pt>
                <c:pt idx="317">
                  <c:v>688</c:v>
                </c:pt>
                <c:pt idx="318">
                  <c:v>1159</c:v>
                </c:pt>
                <c:pt idx="319">
                  <c:v>676</c:v>
                </c:pt>
                <c:pt idx="320">
                  <c:v>13</c:v>
                </c:pt>
                <c:pt idx="321">
                  <c:v>712</c:v>
                </c:pt>
                <c:pt idx="322">
                  <c:v>1437</c:v>
                </c:pt>
                <c:pt idx="323">
                  <c:v>1299</c:v>
                </c:pt>
                <c:pt idx="324">
                  <c:v>1222</c:v>
                </c:pt>
                <c:pt idx="325">
                  <c:v>1438</c:v>
                </c:pt>
                <c:pt idx="326">
                  <c:v>1438</c:v>
                </c:pt>
                <c:pt idx="327">
                  <c:v>1350</c:v>
                </c:pt>
                <c:pt idx="328">
                  <c:v>950</c:v>
                </c:pt>
                <c:pt idx="329">
                  <c:v>531</c:v>
                </c:pt>
                <c:pt idx="330">
                  <c:v>916</c:v>
                </c:pt>
                <c:pt idx="331">
                  <c:v>855</c:v>
                </c:pt>
                <c:pt idx="332">
                  <c:v>1256</c:v>
                </c:pt>
                <c:pt idx="333">
                  <c:v>775</c:v>
                </c:pt>
                <c:pt idx="334">
                  <c:v>1225</c:v>
                </c:pt>
                <c:pt idx="335">
                  <c:v>774</c:v>
                </c:pt>
                <c:pt idx="336">
                  <c:v>1296</c:v>
                </c:pt>
                <c:pt idx="337">
                  <c:v>721</c:v>
                </c:pt>
                <c:pt idx="338">
                  <c:v>1276</c:v>
                </c:pt>
                <c:pt idx="339">
                  <c:v>1280</c:v>
                </c:pt>
                <c:pt idx="340">
                  <c:v>873</c:v>
                </c:pt>
                <c:pt idx="341">
                  <c:v>1440</c:v>
                </c:pt>
                <c:pt idx="342">
                  <c:v>1234</c:v>
                </c:pt>
                <c:pt idx="343">
                  <c:v>589</c:v>
                </c:pt>
                <c:pt idx="344">
                  <c:v>752</c:v>
                </c:pt>
                <c:pt idx="345">
                  <c:v>724</c:v>
                </c:pt>
                <c:pt idx="346">
                  <c:v>1363</c:v>
                </c:pt>
                <c:pt idx="347">
                  <c:v>824</c:v>
                </c:pt>
                <c:pt idx="348">
                  <c:v>604</c:v>
                </c:pt>
                <c:pt idx="349">
                  <c:v>671</c:v>
                </c:pt>
                <c:pt idx="350">
                  <c:v>1265</c:v>
                </c:pt>
                <c:pt idx="351">
                  <c:v>709</c:v>
                </c:pt>
                <c:pt idx="352">
                  <c:v>546</c:v>
                </c:pt>
                <c:pt idx="353">
                  <c:v>692</c:v>
                </c:pt>
                <c:pt idx="354">
                  <c:v>544</c:v>
                </c:pt>
                <c:pt idx="355">
                  <c:v>649</c:v>
                </c:pt>
                <c:pt idx="356">
                  <c:v>680</c:v>
                </c:pt>
                <c:pt idx="357">
                  <c:v>552</c:v>
                </c:pt>
                <c:pt idx="358">
                  <c:v>624</c:v>
                </c:pt>
                <c:pt idx="359">
                  <c:v>695</c:v>
                </c:pt>
                <c:pt idx="360">
                  <c:v>836</c:v>
                </c:pt>
                <c:pt idx="361">
                  <c:v>585</c:v>
                </c:pt>
                <c:pt idx="362">
                  <c:v>669</c:v>
                </c:pt>
                <c:pt idx="363">
                  <c:v>1106</c:v>
                </c:pt>
                <c:pt idx="364">
                  <c:v>957</c:v>
                </c:pt>
                <c:pt idx="365">
                  <c:v>692</c:v>
                </c:pt>
                <c:pt idx="366">
                  <c:v>586</c:v>
                </c:pt>
                <c:pt idx="367">
                  <c:v>603</c:v>
                </c:pt>
                <c:pt idx="368">
                  <c:v>490</c:v>
                </c:pt>
                <c:pt idx="369">
                  <c:v>555</c:v>
                </c:pt>
                <c:pt idx="370">
                  <c:v>574</c:v>
                </c:pt>
                <c:pt idx="371">
                  <c:v>0</c:v>
                </c:pt>
                <c:pt idx="372">
                  <c:v>1440</c:v>
                </c:pt>
                <c:pt idx="373">
                  <c:v>1275</c:v>
                </c:pt>
                <c:pt idx="374">
                  <c:v>945</c:v>
                </c:pt>
                <c:pt idx="375">
                  <c:v>837</c:v>
                </c:pt>
                <c:pt idx="376">
                  <c:v>609</c:v>
                </c:pt>
                <c:pt idx="377">
                  <c:v>721</c:v>
                </c:pt>
                <c:pt idx="378">
                  <c:v>1017</c:v>
                </c:pt>
                <c:pt idx="379">
                  <c:v>704</c:v>
                </c:pt>
                <c:pt idx="380">
                  <c:v>696</c:v>
                </c:pt>
                <c:pt idx="381">
                  <c:v>853</c:v>
                </c:pt>
                <c:pt idx="382">
                  <c:v>945</c:v>
                </c:pt>
                <c:pt idx="383">
                  <c:v>749</c:v>
                </c:pt>
                <c:pt idx="384">
                  <c:v>584</c:v>
                </c:pt>
                <c:pt idx="385">
                  <c:v>1054</c:v>
                </c:pt>
                <c:pt idx="386">
                  <c:v>673</c:v>
                </c:pt>
                <c:pt idx="387">
                  <c:v>684</c:v>
                </c:pt>
                <c:pt idx="388">
                  <c:v>878</c:v>
                </c:pt>
                <c:pt idx="389">
                  <c:v>1175</c:v>
                </c:pt>
                <c:pt idx="390">
                  <c:v>537</c:v>
                </c:pt>
                <c:pt idx="391">
                  <c:v>579</c:v>
                </c:pt>
                <c:pt idx="392">
                  <c:v>935</c:v>
                </c:pt>
                <c:pt idx="393">
                  <c:v>984</c:v>
                </c:pt>
                <c:pt idx="394">
                  <c:v>632</c:v>
                </c:pt>
                <c:pt idx="395">
                  <c:v>896</c:v>
                </c:pt>
                <c:pt idx="396">
                  <c:v>1100</c:v>
                </c:pt>
                <c:pt idx="397">
                  <c:v>508</c:v>
                </c:pt>
                <c:pt idx="398">
                  <c:v>576</c:v>
                </c:pt>
                <c:pt idx="399">
                  <c:v>1020</c:v>
                </c:pt>
                <c:pt idx="400">
                  <c:v>648</c:v>
                </c:pt>
                <c:pt idx="401">
                  <c:v>858</c:v>
                </c:pt>
                <c:pt idx="402">
                  <c:v>825</c:v>
                </c:pt>
                <c:pt idx="403">
                  <c:v>787</c:v>
                </c:pt>
                <c:pt idx="404">
                  <c:v>840</c:v>
                </c:pt>
                <c:pt idx="405">
                  <c:v>717</c:v>
                </c:pt>
                <c:pt idx="406">
                  <c:v>711</c:v>
                </c:pt>
                <c:pt idx="407">
                  <c:v>716</c:v>
                </c:pt>
                <c:pt idx="408">
                  <c:v>1219</c:v>
                </c:pt>
                <c:pt idx="409">
                  <c:v>1247</c:v>
                </c:pt>
                <c:pt idx="410">
                  <c:v>895</c:v>
                </c:pt>
                <c:pt idx="411">
                  <c:v>841</c:v>
                </c:pt>
                <c:pt idx="412">
                  <c:v>756</c:v>
                </c:pt>
                <c:pt idx="413">
                  <c:v>706</c:v>
                </c:pt>
                <c:pt idx="414">
                  <c:v>1239</c:v>
                </c:pt>
                <c:pt idx="415">
                  <c:v>1196</c:v>
                </c:pt>
                <c:pt idx="416">
                  <c:v>916</c:v>
                </c:pt>
                <c:pt idx="417">
                  <c:v>839</c:v>
                </c:pt>
                <c:pt idx="418">
                  <c:v>839</c:v>
                </c:pt>
                <c:pt idx="419">
                  <c:v>762</c:v>
                </c:pt>
                <c:pt idx="420">
                  <c:v>1106</c:v>
                </c:pt>
                <c:pt idx="421">
                  <c:v>797</c:v>
                </c:pt>
                <c:pt idx="422">
                  <c:v>741</c:v>
                </c:pt>
                <c:pt idx="423">
                  <c:v>667</c:v>
                </c:pt>
                <c:pt idx="424">
                  <c:v>725</c:v>
                </c:pt>
                <c:pt idx="425">
                  <c:v>897</c:v>
                </c:pt>
                <c:pt idx="426">
                  <c:v>734</c:v>
                </c:pt>
                <c:pt idx="427">
                  <c:v>809</c:v>
                </c:pt>
                <c:pt idx="428">
                  <c:v>866</c:v>
                </c:pt>
                <c:pt idx="429">
                  <c:v>733</c:v>
                </c:pt>
                <c:pt idx="430">
                  <c:v>641</c:v>
                </c:pt>
                <c:pt idx="431">
                  <c:v>783</c:v>
                </c:pt>
                <c:pt idx="432">
                  <c:v>622</c:v>
                </c:pt>
                <c:pt idx="433">
                  <c:v>380</c:v>
                </c:pt>
                <c:pt idx="434">
                  <c:v>1122</c:v>
                </c:pt>
                <c:pt idx="435">
                  <c:v>1287</c:v>
                </c:pt>
                <c:pt idx="436">
                  <c:v>1161</c:v>
                </c:pt>
                <c:pt idx="437">
                  <c:v>1131</c:v>
                </c:pt>
                <c:pt idx="438">
                  <c:v>1112</c:v>
                </c:pt>
                <c:pt idx="439">
                  <c:v>1110</c:v>
                </c:pt>
                <c:pt idx="440">
                  <c:v>1080</c:v>
                </c:pt>
                <c:pt idx="441">
                  <c:v>1182</c:v>
                </c:pt>
                <c:pt idx="442">
                  <c:v>1218</c:v>
                </c:pt>
                <c:pt idx="443">
                  <c:v>844</c:v>
                </c:pt>
                <c:pt idx="444">
                  <c:v>1122</c:v>
                </c:pt>
                <c:pt idx="445">
                  <c:v>1122</c:v>
                </c:pt>
                <c:pt idx="446">
                  <c:v>1045</c:v>
                </c:pt>
                <c:pt idx="447">
                  <c:v>993</c:v>
                </c:pt>
                <c:pt idx="448">
                  <c:v>1062</c:v>
                </c:pt>
                <c:pt idx="449">
                  <c:v>1087</c:v>
                </c:pt>
                <c:pt idx="450">
                  <c:v>985</c:v>
                </c:pt>
                <c:pt idx="451">
                  <c:v>1096</c:v>
                </c:pt>
                <c:pt idx="452">
                  <c:v>1111</c:v>
                </c:pt>
                <c:pt idx="453">
                  <c:v>1121</c:v>
                </c:pt>
                <c:pt idx="454">
                  <c:v>1057</c:v>
                </c:pt>
                <c:pt idx="455">
                  <c:v>1172</c:v>
                </c:pt>
                <c:pt idx="456">
                  <c:v>1188</c:v>
                </c:pt>
                <c:pt idx="457">
                  <c:v>1048</c:v>
                </c:pt>
                <c:pt idx="458">
                  <c:v>1238</c:v>
                </c:pt>
                <c:pt idx="459">
                  <c:v>1116</c:v>
                </c:pt>
                <c:pt idx="460">
                  <c:v>1019</c:v>
                </c:pt>
                <c:pt idx="461">
                  <c:v>1065</c:v>
                </c:pt>
                <c:pt idx="462">
                  <c:v>1191</c:v>
                </c:pt>
                <c:pt idx="463">
                  <c:v>1081</c:v>
                </c:pt>
                <c:pt idx="464">
                  <c:v>736</c:v>
                </c:pt>
                <c:pt idx="465">
                  <c:v>718</c:v>
                </c:pt>
                <c:pt idx="466">
                  <c:v>777</c:v>
                </c:pt>
                <c:pt idx="467">
                  <c:v>772</c:v>
                </c:pt>
                <c:pt idx="468">
                  <c:v>944</c:v>
                </c:pt>
                <c:pt idx="469">
                  <c:v>556</c:v>
                </c:pt>
                <c:pt idx="470">
                  <c:v>437</c:v>
                </c:pt>
                <c:pt idx="471">
                  <c:v>890</c:v>
                </c:pt>
                <c:pt idx="472">
                  <c:v>757</c:v>
                </c:pt>
                <c:pt idx="473">
                  <c:v>717</c:v>
                </c:pt>
                <c:pt idx="474">
                  <c:v>901</c:v>
                </c:pt>
                <c:pt idx="475">
                  <c:v>1341</c:v>
                </c:pt>
                <c:pt idx="476">
                  <c:v>469</c:v>
                </c:pt>
                <c:pt idx="477">
                  <c:v>542</c:v>
                </c:pt>
                <c:pt idx="478">
                  <c:v>730</c:v>
                </c:pt>
                <c:pt idx="479">
                  <c:v>765</c:v>
                </c:pt>
                <c:pt idx="480">
                  <c:v>733</c:v>
                </c:pt>
                <c:pt idx="481">
                  <c:v>738</c:v>
                </c:pt>
                <c:pt idx="482">
                  <c:v>692</c:v>
                </c:pt>
                <c:pt idx="483">
                  <c:v>728</c:v>
                </c:pt>
                <c:pt idx="484">
                  <c:v>1131</c:v>
                </c:pt>
                <c:pt idx="485">
                  <c:v>729</c:v>
                </c:pt>
                <c:pt idx="486">
                  <c:v>757</c:v>
                </c:pt>
                <c:pt idx="487">
                  <c:v>745</c:v>
                </c:pt>
                <c:pt idx="488">
                  <c:v>682</c:v>
                </c:pt>
                <c:pt idx="489">
                  <c:v>577</c:v>
                </c:pt>
                <c:pt idx="490">
                  <c:v>1019</c:v>
                </c:pt>
                <c:pt idx="491">
                  <c:v>746</c:v>
                </c:pt>
                <c:pt idx="492">
                  <c:v>701</c:v>
                </c:pt>
                <c:pt idx="493">
                  <c:v>784</c:v>
                </c:pt>
                <c:pt idx="494">
                  <c:v>241</c:v>
                </c:pt>
                <c:pt idx="495">
                  <c:v>767</c:v>
                </c:pt>
                <c:pt idx="496">
                  <c:v>647</c:v>
                </c:pt>
                <c:pt idx="497">
                  <c:v>693</c:v>
                </c:pt>
                <c:pt idx="498">
                  <c:v>689</c:v>
                </c:pt>
                <c:pt idx="499">
                  <c:v>521</c:v>
                </c:pt>
                <c:pt idx="500">
                  <c:v>943</c:v>
                </c:pt>
                <c:pt idx="501">
                  <c:v>622</c:v>
                </c:pt>
                <c:pt idx="502">
                  <c:v>756</c:v>
                </c:pt>
                <c:pt idx="503">
                  <c:v>598</c:v>
                </c:pt>
                <c:pt idx="504">
                  <c:v>801</c:v>
                </c:pt>
                <c:pt idx="505">
                  <c:v>781</c:v>
                </c:pt>
                <c:pt idx="506">
                  <c:v>443</c:v>
                </c:pt>
                <c:pt idx="507">
                  <c:v>582</c:v>
                </c:pt>
                <c:pt idx="508">
                  <c:v>732</c:v>
                </c:pt>
                <c:pt idx="509">
                  <c:v>750</c:v>
                </c:pt>
                <c:pt idx="510">
                  <c:v>745</c:v>
                </c:pt>
                <c:pt idx="511">
                  <c:v>727</c:v>
                </c:pt>
                <c:pt idx="512">
                  <c:v>709</c:v>
                </c:pt>
                <c:pt idx="513">
                  <c:v>506</c:v>
                </c:pt>
                <c:pt idx="514">
                  <c:v>436</c:v>
                </c:pt>
                <c:pt idx="515">
                  <c:v>724</c:v>
                </c:pt>
                <c:pt idx="516">
                  <c:v>812</c:v>
                </c:pt>
                <c:pt idx="517">
                  <c:v>651</c:v>
                </c:pt>
                <c:pt idx="518">
                  <c:v>692</c:v>
                </c:pt>
                <c:pt idx="519">
                  <c:v>761</c:v>
                </c:pt>
                <c:pt idx="520">
                  <c:v>902</c:v>
                </c:pt>
                <c:pt idx="521">
                  <c:v>505</c:v>
                </c:pt>
                <c:pt idx="522">
                  <c:v>667</c:v>
                </c:pt>
                <c:pt idx="523">
                  <c:v>707</c:v>
                </c:pt>
                <c:pt idx="524">
                  <c:v>628</c:v>
                </c:pt>
                <c:pt idx="525">
                  <c:v>222</c:v>
                </c:pt>
                <c:pt idx="526">
                  <c:v>728</c:v>
                </c:pt>
                <c:pt idx="527">
                  <c:v>776</c:v>
                </c:pt>
                <c:pt idx="528">
                  <c:v>662</c:v>
                </c:pt>
                <c:pt idx="529">
                  <c:v>695</c:v>
                </c:pt>
                <c:pt idx="530">
                  <c:v>472</c:v>
                </c:pt>
                <c:pt idx="531">
                  <c:v>525</c:v>
                </c:pt>
                <c:pt idx="532">
                  <c:v>623</c:v>
                </c:pt>
                <c:pt idx="533">
                  <c:v>733</c:v>
                </c:pt>
                <c:pt idx="534">
                  <c:v>773</c:v>
                </c:pt>
                <c:pt idx="535">
                  <c:v>670</c:v>
                </c:pt>
                <c:pt idx="536">
                  <c:v>823</c:v>
                </c:pt>
                <c:pt idx="537">
                  <c:v>627</c:v>
                </c:pt>
                <c:pt idx="538">
                  <c:v>425</c:v>
                </c:pt>
                <c:pt idx="539">
                  <c:v>743</c:v>
                </c:pt>
                <c:pt idx="540">
                  <c:v>759</c:v>
                </c:pt>
                <c:pt idx="541">
                  <c:v>773</c:v>
                </c:pt>
                <c:pt idx="542">
                  <c:v>692</c:v>
                </c:pt>
                <c:pt idx="543">
                  <c:v>739</c:v>
                </c:pt>
                <c:pt idx="544">
                  <c:v>621</c:v>
                </c:pt>
                <c:pt idx="545">
                  <c:v>499</c:v>
                </c:pt>
                <c:pt idx="546">
                  <c:v>732</c:v>
                </c:pt>
                <c:pt idx="547">
                  <c:v>580</c:v>
                </c:pt>
                <c:pt idx="548">
                  <c:v>631</c:v>
                </c:pt>
                <c:pt idx="549">
                  <c:v>1153</c:v>
                </c:pt>
                <c:pt idx="550">
                  <c:v>1304</c:v>
                </c:pt>
                <c:pt idx="551">
                  <c:v>1099</c:v>
                </c:pt>
                <c:pt idx="552">
                  <c:v>639</c:v>
                </c:pt>
                <c:pt idx="553">
                  <c:v>257</c:v>
                </c:pt>
                <c:pt idx="554">
                  <c:v>921</c:v>
                </c:pt>
                <c:pt idx="555">
                  <c:v>502</c:v>
                </c:pt>
                <c:pt idx="556">
                  <c:v>702</c:v>
                </c:pt>
                <c:pt idx="557">
                  <c:v>759</c:v>
                </c:pt>
                <c:pt idx="558">
                  <c:v>425</c:v>
                </c:pt>
                <c:pt idx="559">
                  <c:v>587</c:v>
                </c:pt>
                <c:pt idx="560">
                  <c:v>579</c:v>
                </c:pt>
                <c:pt idx="561">
                  <c:v>413</c:v>
                </c:pt>
                <c:pt idx="562">
                  <c:v>468</c:v>
                </c:pt>
                <c:pt idx="563">
                  <c:v>711</c:v>
                </c:pt>
                <c:pt idx="564">
                  <c:v>1077</c:v>
                </c:pt>
                <c:pt idx="565">
                  <c:v>417</c:v>
                </c:pt>
                <c:pt idx="566">
                  <c:v>758</c:v>
                </c:pt>
                <c:pt idx="567">
                  <c:v>479</c:v>
                </c:pt>
                <c:pt idx="568">
                  <c:v>1040</c:v>
                </c:pt>
                <c:pt idx="569">
                  <c:v>525</c:v>
                </c:pt>
                <c:pt idx="570">
                  <c:v>1204</c:v>
                </c:pt>
                <c:pt idx="571">
                  <c:v>1279</c:v>
                </c:pt>
                <c:pt idx="572">
                  <c:v>479</c:v>
                </c:pt>
                <c:pt idx="573">
                  <c:v>673</c:v>
                </c:pt>
                <c:pt idx="574">
                  <c:v>456</c:v>
                </c:pt>
                <c:pt idx="575">
                  <c:v>517</c:v>
                </c:pt>
                <c:pt idx="576">
                  <c:v>125</c:v>
                </c:pt>
                <c:pt idx="577">
                  <c:v>1241</c:v>
                </c:pt>
                <c:pt idx="578">
                  <c:v>1090</c:v>
                </c:pt>
                <c:pt idx="579">
                  <c:v>1077</c:v>
                </c:pt>
                <c:pt idx="580">
                  <c:v>1112</c:v>
                </c:pt>
                <c:pt idx="581">
                  <c:v>1182</c:v>
                </c:pt>
                <c:pt idx="582">
                  <c:v>1172</c:v>
                </c:pt>
                <c:pt idx="583">
                  <c:v>1169</c:v>
                </c:pt>
                <c:pt idx="584">
                  <c:v>1119</c:v>
                </c:pt>
                <c:pt idx="585">
                  <c:v>1182</c:v>
                </c:pt>
                <c:pt idx="586">
                  <c:v>1138</c:v>
                </c:pt>
                <c:pt idx="587">
                  <c:v>1182</c:v>
                </c:pt>
                <c:pt idx="588">
                  <c:v>1180</c:v>
                </c:pt>
                <c:pt idx="589">
                  <c:v>1153</c:v>
                </c:pt>
                <c:pt idx="590">
                  <c:v>1185</c:v>
                </c:pt>
                <c:pt idx="591">
                  <c:v>1116</c:v>
                </c:pt>
                <c:pt idx="592">
                  <c:v>1055</c:v>
                </c:pt>
                <c:pt idx="593">
                  <c:v>1172</c:v>
                </c:pt>
                <c:pt idx="594">
                  <c:v>1200</c:v>
                </c:pt>
                <c:pt idx="595">
                  <c:v>1168</c:v>
                </c:pt>
                <c:pt idx="596">
                  <c:v>1201</c:v>
                </c:pt>
                <c:pt idx="597">
                  <c:v>1135</c:v>
                </c:pt>
                <c:pt idx="598">
                  <c:v>1213</c:v>
                </c:pt>
                <c:pt idx="599">
                  <c:v>1189</c:v>
                </c:pt>
                <c:pt idx="600">
                  <c:v>800</c:v>
                </c:pt>
                <c:pt idx="601">
                  <c:v>1053</c:v>
                </c:pt>
                <c:pt idx="602">
                  <c:v>863</c:v>
                </c:pt>
                <c:pt idx="603">
                  <c:v>976</c:v>
                </c:pt>
                <c:pt idx="604">
                  <c:v>1377</c:v>
                </c:pt>
                <c:pt idx="605">
                  <c:v>1392</c:v>
                </c:pt>
                <c:pt idx="606">
                  <c:v>1233</c:v>
                </c:pt>
                <c:pt idx="607">
                  <c:v>1079</c:v>
                </c:pt>
                <c:pt idx="608">
                  <c:v>1420</c:v>
                </c:pt>
                <c:pt idx="609">
                  <c:v>1400</c:v>
                </c:pt>
                <c:pt idx="610">
                  <c:v>1302</c:v>
                </c:pt>
                <c:pt idx="611">
                  <c:v>1321</c:v>
                </c:pt>
                <c:pt idx="612">
                  <c:v>1410</c:v>
                </c:pt>
                <c:pt idx="613">
                  <c:v>1344</c:v>
                </c:pt>
                <c:pt idx="614">
                  <c:v>1347</c:v>
                </c:pt>
                <c:pt idx="615">
                  <c:v>1439</c:v>
                </c:pt>
                <c:pt idx="616">
                  <c:v>1318</c:v>
                </c:pt>
                <c:pt idx="617">
                  <c:v>551</c:v>
                </c:pt>
                <c:pt idx="618">
                  <c:v>796</c:v>
                </c:pt>
                <c:pt idx="619">
                  <c:v>548</c:v>
                </c:pt>
                <c:pt idx="620">
                  <c:v>862</c:v>
                </c:pt>
                <c:pt idx="621">
                  <c:v>837</c:v>
                </c:pt>
                <c:pt idx="622">
                  <c:v>741</c:v>
                </c:pt>
                <c:pt idx="623">
                  <c:v>634</c:v>
                </c:pt>
                <c:pt idx="624">
                  <c:v>689</c:v>
                </c:pt>
                <c:pt idx="625">
                  <c:v>659</c:v>
                </c:pt>
                <c:pt idx="626">
                  <c:v>639</c:v>
                </c:pt>
                <c:pt idx="627">
                  <c:v>708</c:v>
                </c:pt>
                <c:pt idx="628">
                  <c:v>659</c:v>
                </c:pt>
                <c:pt idx="629">
                  <c:v>484</c:v>
                </c:pt>
                <c:pt idx="630">
                  <c:v>720</c:v>
                </c:pt>
                <c:pt idx="631">
                  <c:v>637</c:v>
                </c:pt>
                <c:pt idx="632">
                  <c:v>680</c:v>
                </c:pt>
                <c:pt idx="633">
                  <c:v>697</c:v>
                </c:pt>
                <c:pt idx="634">
                  <c:v>621</c:v>
                </c:pt>
                <c:pt idx="635">
                  <c:v>645</c:v>
                </c:pt>
                <c:pt idx="636">
                  <c:v>731</c:v>
                </c:pt>
                <c:pt idx="637">
                  <c:v>722</c:v>
                </c:pt>
                <c:pt idx="638">
                  <c:v>655</c:v>
                </c:pt>
                <c:pt idx="639">
                  <c:v>654</c:v>
                </c:pt>
                <c:pt idx="640">
                  <c:v>683</c:v>
                </c:pt>
                <c:pt idx="641">
                  <c:v>591</c:v>
                </c:pt>
                <c:pt idx="642">
                  <c:v>717</c:v>
                </c:pt>
                <c:pt idx="643">
                  <c:v>745</c:v>
                </c:pt>
                <c:pt idx="644">
                  <c:v>709</c:v>
                </c:pt>
                <c:pt idx="645">
                  <c:v>607</c:v>
                </c:pt>
                <c:pt idx="646">
                  <c:v>626</c:v>
                </c:pt>
                <c:pt idx="647">
                  <c:v>709</c:v>
                </c:pt>
                <c:pt idx="648">
                  <c:v>127</c:v>
                </c:pt>
                <c:pt idx="649">
                  <c:v>1024</c:v>
                </c:pt>
                <c:pt idx="650">
                  <c:v>1101</c:v>
                </c:pt>
                <c:pt idx="651">
                  <c:v>1096</c:v>
                </c:pt>
                <c:pt idx="652">
                  <c:v>1238</c:v>
                </c:pt>
                <c:pt idx="653">
                  <c:v>1155</c:v>
                </c:pt>
                <c:pt idx="654">
                  <c:v>1135</c:v>
                </c:pt>
                <c:pt idx="655">
                  <c:v>1077</c:v>
                </c:pt>
                <c:pt idx="656">
                  <c:v>1066</c:v>
                </c:pt>
                <c:pt idx="657">
                  <c:v>1000</c:v>
                </c:pt>
                <c:pt idx="658">
                  <c:v>1049</c:v>
                </c:pt>
                <c:pt idx="659">
                  <c:v>1065</c:v>
                </c:pt>
                <c:pt idx="660">
                  <c:v>1190</c:v>
                </c:pt>
                <c:pt idx="661">
                  <c:v>1021</c:v>
                </c:pt>
                <c:pt idx="662">
                  <c:v>986</c:v>
                </c:pt>
                <c:pt idx="663">
                  <c:v>978</c:v>
                </c:pt>
                <c:pt idx="664">
                  <c:v>1041</c:v>
                </c:pt>
                <c:pt idx="665">
                  <c:v>1007</c:v>
                </c:pt>
                <c:pt idx="666">
                  <c:v>961</c:v>
                </c:pt>
                <c:pt idx="667">
                  <c:v>1240</c:v>
                </c:pt>
                <c:pt idx="668">
                  <c:v>1142</c:v>
                </c:pt>
                <c:pt idx="669">
                  <c:v>1112</c:v>
                </c:pt>
                <c:pt idx="670">
                  <c:v>1021</c:v>
                </c:pt>
                <c:pt idx="671">
                  <c:v>1047</c:v>
                </c:pt>
                <c:pt idx="672">
                  <c:v>1136</c:v>
                </c:pt>
                <c:pt idx="673">
                  <c:v>745</c:v>
                </c:pt>
                <c:pt idx="674">
                  <c:v>744</c:v>
                </c:pt>
                <c:pt idx="675">
                  <c:v>787</c:v>
                </c:pt>
                <c:pt idx="676">
                  <c:v>864</c:v>
                </c:pt>
                <c:pt idx="677">
                  <c:v>1437</c:v>
                </c:pt>
                <c:pt idx="678">
                  <c:v>1136</c:v>
                </c:pt>
                <c:pt idx="679">
                  <c:v>671</c:v>
                </c:pt>
                <c:pt idx="680">
                  <c:v>797</c:v>
                </c:pt>
                <c:pt idx="681">
                  <c:v>758</c:v>
                </c:pt>
                <c:pt idx="682">
                  <c:v>762</c:v>
                </c:pt>
                <c:pt idx="683">
                  <c:v>1350</c:v>
                </c:pt>
                <c:pt idx="684">
                  <c:v>566</c:v>
                </c:pt>
                <c:pt idx="685">
                  <c:v>706</c:v>
                </c:pt>
                <c:pt idx="686">
                  <c:v>726</c:v>
                </c:pt>
                <c:pt idx="687">
                  <c:v>829</c:v>
                </c:pt>
                <c:pt idx="688">
                  <c:v>810</c:v>
                </c:pt>
                <c:pt idx="689">
                  <c:v>1198</c:v>
                </c:pt>
                <c:pt idx="690">
                  <c:v>584</c:v>
                </c:pt>
                <c:pt idx="691">
                  <c:v>685</c:v>
                </c:pt>
                <c:pt idx="692">
                  <c:v>737</c:v>
                </c:pt>
                <c:pt idx="693">
                  <c:v>761</c:v>
                </c:pt>
                <c:pt idx="694">
                  <c:v>843</c:v>
                </c:pt>
                <c:pt idx="695">
                  <c:v>1253</c:v>
                </c:pt>
                <c:pt idx="696">
                  <c:v>834</c:v>
                </c:pt>
                <c:pt idx="697">
                  <c:v>621</c:v>
                </c:pt>
                <c:pt idx="698">
                  <c:v>695</c:v>
                </c:pt>
                <c:pt idx="699">
                  <c:v>743</c:v>
                </c:pt>
                <c:pt idx="700">
                  <c:v>1182</c:v>
                </c:pt>
                <c:pt idx="701">
                  <c:v>757</c:v>
                </c:pt>
                <c:pt idx="702">
                  <c:v>343</c:v>
                </c:pt>
                <c:pt idx="703">
                  <c:v>1193</c:v>
                </c:pt>
                <c:pt idx="704">
                  <c:v>1177</c:v>
                </c:pt>
                <c:pt idx="705">
                  <c:v>1123</c:v>
                </c:pt>
                <c:pt idx="706">
                  <c:v>1142</c:v>
                </c:pt>
                <c:pt idx="707">
                  <c:v>1255</c:v>
                </c:pt>
                <c:pt idx="708">
                  <c:v>1113</c:v>
                </c:pt>
                <c:pt idx="709">
                  <c:v>1137</c:v>
                </c:pt>
                <c:pt idx="710">
                  <c:v>1152</c:v>
                </c:pt>
                <c:pt idx="711">
                  <c:v>695</c:v>
                </c:pt>
                <c:pt idx="712">
                  <c:v>1164</c:v>
                </c:pt>
                <c:pt idx="713">
                  <c:v>1260</c:v>
                </c:pt>
                <c:pt idx="714">
                  <c:v>741</c:v>
                </c:pt>
                <c:pt idx="715">
                  <c:v>1096</c:v>
                </c:pt>
                <c:pt idx="716">
                  <c:v>1104</c:v>
                </c:pt>
                <c:pt idx="717">
                  <c:v>1182</c:v>
                </c:pt>
                <c:pt idx="718">
                  <c:v>1187</c:v>
                </c:pt>
                <c:pt idx="719">
                  <c:v>1188</c:v>
                </c:pt>
                <c:pt idx="720">
                  <c:v>1215</c:v>
                </c:pt>
                <c:pt idx="721">
                  <c:v>1281</c:v>
                </c:pt>
                <c:pt idx="722">
                  <c:v>1389</c:v>
                </c:pt>
                <c:pt idx="723">
                  <c:v>1345</c:v>
                </c:pt>
                <c:pt idx="724">
                  <c:v>1166</c:v>
                </c:pt>
                <c:pt idx="725">
                  <c:v>1220</c:v>
                </c:pt>
                <c:pt idx="726">
                  <c:v>1208</c:v>
                </c:pt>
                <c:pt idx="727">
                  <c:v>1245</c:v>
                </c:pt>
                <c:pt idx="728">
                  <c:v>1076</c:v>
                </c:pt>
                <c:pt idx="729">
                  <c:v>1073</c:v>
                </c:pt>
                <c:pt idx="730">
                  <c:v>1214</c:v>
                </c:pt>
                <c:pt idx="731">
                  <c:v>1219</c:v>
                </c:pt>
                <c:pt idx="732">
                  <c:v>1189</c:v>
                </c:pt>
                <c:pt idx="733">
                  <c:v>839</c:v>
                </c:pt>
                <c:pt idx="734">
                  <c:v>1244</c:v>
                </c:pt>
                <c:pt idx="735">
                  <c:v>1298</c:v>
                </c:pt>
                <c:pt idx="736">
                  <c:v>1362</c:v>
                </c:pt>
                <c:pt idx="737">
                  <c:v>1335</c:v>
                </c:pt>
                <c:pt idx="738">
                  <c:v>1268</c:v>
                </c:pt>
                <c:pt idx="739">
                  <c:v>1237</c:v>
                </c:pt>
                <c:pt idx="740">
                  <c:v>1278</c:v>
                </c:pt>
                <c:pt idx="741">
                  <c:v>1276</c:v>
                </c:pt>
                <c:pt idx="742">
                  <c:v>1201</c:v>
                </c:pt>
                <c:pt idx="743">
                  <c:v>1199</c:v>
                </c:pt>
                <c:pt idx="744">
                  <c:v>1320</c:v>
                </c:pt>
                <c:pt idx="745">
                  <c:v>1193</c:v>
                </c:pt>
                <c:pt idx="746">
                  <c:v>1313</c:v>
                </c:pt>
                <c:pt idx="747">
                  <c:v>1261</c:v>
                </c:pt>
                <c:pt idx="748">
                  <c:v>1299</c:v>
                </c:pt>
                <c:pt idx="749">
                  <c:v>1286</c:v>
                </c:pt>
                <c:pt idx="750">
                  <c:v>1393</c:v>
                </c:pt>
                <c:pt idx="751">
                  <c:v>1257</c:v>
                </c:pt>
                <c:pt idx="752">
                  <c:v>723</c:v>
                </c:pt>
                <c:pt idx="753">
                  <c:v>680</c:v>
                </c:pt>
                <c:pt idx="754">
                  <c:v>699</c:v>
                </c:pt>
                <c:pt idx="755">
                  <c:v>729</c:v>
                </c:pt>
                <c:pt idx="756">
                  <c:v>563</c:v>
                </c:pt>
                <c:pt idx="757">
                  <c:v>599</c:v>
                </c:pt>
                <c:pt idx="758">
                  <c:v>720</c:v>
                </c:pt>
                <c:pt idx="759">
                  <c:v>737</c:v>
                </c:pt>
                <c:pt idx="760">
                  <c:v>763</c:v>
                </c:pt>
                <c:pt idx="761">
                  <c:v>677</c:v>
                </c:pt>
                <c:pt idx="762">
                  <c:v>769</c:v>
                </c:pt>
                <c:pt idx="763">
                  <c:v>740</c:v>
                </c:pt>
                <c:pt idx="764">
                  <c:v>734</c:v>
                </c:pt>
                <c:pt idx="765">
                  <c:v>692</c:v>
                </c:pt>
                <c:pt idx="766">
                  <c:v>593</c:v>
                </c:pt>
                <c:pt idx="767">
                  <c:v>676</c:v>
                </c:pt>
                <c:pt idx="768">
                  <c:v>711</c:v>
                </c:pt>
                <c:pt idx="769">
                  <c:v>767</c:v>
                </c:pt>
                <c:pt idx="770">
                  <c:v>780</c:v>
                </c:pt>
                <c:pt idx="771">
                  <c:v>669</c:v>
                </c:pt>
                <c:pt idx="772">
                  <c:v>802</c:v>
                </c:pt>
                <c:pt idx="773">
                  <c:v>822</c:v>
                </c:pt>
                <c:pt idx="774">
                  <c:v>680</c:v>
                </c:pt>
                <c:pt idx="775">
                  <c:v>764</c:v>
                </c:pt>
                <c:pt idx="776">
                  <c:v>831</c:v>
                </c:pt>
                <c:pt idx="777">
                  <c:v>851</c:v>
                </c:pt>
                <c:pt idx="778">
                  <c:v>621</c:v>
                </c:pt>
                <c:pt idx="779">
                  <c:v>772</c:v>
                </c:pt>
                <c:pt idx="780">
                  <c:v>840</c:v>
                </c:pt>
                <c:pt idx="781">
                  <c:v>763</c:v>
                </c:pt>
                <c:pt idx="782">
                  <c:v>433</c:v>
                </c:pt>
                <c:pt idx="783">
                  <c:v>1237</c:v>
                </c:pt>
                <c:pt idx="784">
                  <c:v>1252</c:v>
                </c:pt>
                <c:pt idx="785">
                  <c:v>1306</c:v>
                </c:pt>
                <c:pt idx="786">
                  <c:v>1375</c:v>
                </c:pt>
                <c:pt idx="787">
                  <c:v>1440</c:v>
                </c:pt>
                <c:pt idx="788">
                  <c:v>1440</c:v>
                </c:pt>
                <c:pt idx="789">
                  <c:v>1309</c:v>
                </c:pt>
                <c:pt idx="790">
                  <c:v>1257</c:v>
                </c:pt>
                <c:pt idx="791">
                  <c:v>1246</c:v>
                </c:pt>
                <c:pt idx="792">
                  <c:v>1229</c:v>
                </c:pt>
                <c:pt idx="793">
                  <c:v>1170</c:v>
                </c:pt>
                <c:pt idx="794">
                  <c:v>1151</c:v>
                </c:pt>
                <c:pt idx="795">
                  <c:v>1188</c:v>
                </c:pt>
                <c:pt idx="796">
                  <c:v>1294</c:v>
                </c:pt>
                <c:pt idx="797">
                  <c:v>1134</c:v>
                </c:pt>
                <c:pt idx="798">
                  <c:v>1229</c:v>
                </c:pt>
                <c:pt idx="799">
                  <c:v>1209</c:v>
                </c:pt>
                <c:pt idx="800">
                  <c:v>1069</c:v>
                </c:pt>
                <c:pt idx="801">
                  <c:v>1093</c:v>
                </c:pt>
                <c:pt idx="802">
                  <c:v>1311</c:v>
                </c:pt>
                <c:pt idx="803">
                  <c:v>1440</c:v>
                </c:pt>
                <c:pt idx="804">
                  <c:v>1440</c:v>
                </c:pt>
                <c:pt idx="805">
                  <c:v>1440</c:v>
                </c:pt>
                <c:pt idx="806">
                  <c:v>1370</c:v>
                </c:pt>
                <c:pt idx="807">
                  <c:v>1250</c:v>
                </c:pt>
                <c:pt idx="808">
                  <c:v>1190</c:v>
                </c:pt>
                <c:pt idx="809">
                  <c:v>1183</c:v>
                </c:pt>
                <c:pt idx="810">
                  <c:v>1260</c:v>
                </c:pt>
                <c:pt idx="811">
                  <c:v>1226</c:v>
                </c:pt>
                <c:pt idx="812">
                  <c:v>1106</c:v>
                </c:pt>
                <c:pt idx="813">
                  <c:v>831</c:v>
                </c:pt>
                <c:pt idx="814">
                  <c:v>806</c:v>
                </c:pt>
                <c:pt idx="815">
                  <c:v>853</c:v>
                </c:pt>
                <c:pt idx="816">
                  <c:v>937</c:v>
                </c:pt>
                <c:pt idx="817">
                  <c:v>1428</c:v>
                </c:pt>
                <c:pt idx="818">
                  <c:v>744</c:v>
                </c:pt>
                <c:pt idx="819">
                  <c:v>1431</c:v>
                </c:pt>
                <c:pt idx="820">
                  <c:v>817</c:v>
                </c:pt>
                <c:pt idx="821">
                  <c:v>795</c:v>
                </c:pt>
                <c:pt idx="822">
                  <c:v>1410</c:v>
                </c:pt>
                <c:pt idx="823">
                  <c:v>1360</c:v>
                </c:pt>
                <c:pt idx="824">
                  <c:v>900</c:v>
                </c:pt>
                <c:pt idx="825">
                  <c:v>714</c:v>
                </c:pt>
                <c:pt idx="826">
                  <c:v>634</c:v>
                </c:pt>
                <c:pt idx="827">
                  <c:v>749</c:v>
                </c:pt>
                <c:pt idx="828">
                  <c:v>834</c:v>
                </c:pt>
                <c:pt idx="829">
                  <c:v>916</c:v>
                </c:pt>
                <c:pt idx="830">
                  <c:v>739</c:v>
                </c:pt>
                <c:pt idx="831">
                  <c:v>848</c:v>
                </c:pt>
                <c:pt idx="832">
                  <c:v>1036</c:v>
                </c:pt>
                <c:pt idx="833">
                  <c:v>1098</c:v>
                </c:pt>
                <c:pt idx="834">
                  <c:v>1061</c:v>
                </c:pt>
                <c:pt idx="835">
                  <c:v>1052</c:v>
                </c:pt>
                <c:pt idx="836">
                  <c:v>888</c:v>
                </c:pt>
                <c:pt idx="837">
                  <c:v>1060</c:v>
                </c:pt>
                <c:pt idx="838">
                  <c:v>1215</c:v>
                </c:pt>
                <c:pt idx="839">
                  <c:v>1131</c:v>
                </c:pt>
                <c:pt idx="840">
                  <c:v>1123</c:v>
                </c:pt>
                <c:pt idx="841">
                  <c:v>1119</c:v>
                </c:pt>
                <c:pt idx="842">
                  <c:v>1141</c:v>
                </c:pt>
                <c:pt idx="843">
                  <c:v>1032</c:v>
                </c:pt>
                <c:pt idx="844">
                  <c:v>1148</c:v>
                </c:pt>
                <c:pt idx="845">
                  <c:v>1101</c:v>
                </c:pt>
                <c:pt idx="846">
                  <c:v>1157</c:v>
                </c:pt>
                <c:pt idx="847">
                  <c:v>1104</c:v>
                </c:pt>
                <c:pt idx="848">
                  <c:v>1143</c:v>
                </c:pt>
                <c:pt idx="849">
                  <c:v>1207</c:v>
                </c:pt>
                <c:pt idx="850">
                  <c:v>1089</c:v>
                </c:pt>
                <c:pt idx="851">
                  <c:v>1226</c:v>
                </c:pt>
                <c:pt idx="852">
                  <c:v>1335</c:v>
                </c:pt>
                <c:pt idx="853">
                  <c:v>1189</c:v>
                </c:pt>
                <c:pt idx="854">
                  <c:v>1154</c:v>
                </c:pt>
                <c:pt idx="855">
                  <c:v>1170</c:v>
                </c:pt>
                <c:pt idx="856">
                  <c:v>1095</c:v>
                </c:pt>
                <c:pt idx="857">
                  <c:v>1036</c:v>
                </c:pt>
                <c:pt idx="858">
                  <c:v>1174</c:v>
                </c:pt>
                <c:pt idx="859">
                  <c:v>1131</c:v>
                </c:pt>
                <c:pt idx="860">
                  <c:v>1187</c:v>
                </c:pt>
                <c:pt idx="861">
                  <c:v>1127</c:v>
                </c:pt>
                <c:pt idx="862">
                  <c:v>770</c:v>
                </c:pt>
              </c:numCache>
            </c:numRef>
          </c:yVal>
          <c:smooth val="0"/>
          <c:extLst>
            <c:ext xmlns:c16="http://schemas.microsoft.com/office/drawing/2014/chart" uri="{C3380CC4-5D6E-409C-BE32-E72D297353CC}">
              <c16:uniqueId val="{00000001-F954-4666-A2F5-FC273534BBE9}"/>
            </c:ext>
          </c:extLst>
        </c:ser>
        <c:dLbls>
          <c:showLegendKey val="0"/>
          <c:showVal val="0"/>
          <c:showCatName val="0"/>
          <c:showSerName val="0"/>
          <c:showPercent val="0"/>
          <c:showBubbleSize val="0"/>
        </c:dLbls>
        <c:axId val="1106781072"/>
        <c:axId val="1141745168"/>
      </c:scatterChart>
      <c:valAx>
        <c:axId val="1106781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Steps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141745168"/>
        <c:crosses val="autoZero"/>
        <c:crossBetween val="midCat"/>
      </c:valAx>
      <c:valAx>
        <c:axId val="1141745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Sedentary Minutes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106781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n-lt"/>
                <a:ea typeface="+mj-ea"/>
                <a:cs typeface="+mj-cs"/>
              </a:defRPr>
            </a:pPr>
            <a:r>
              <a:rPr lang="en-US" dirty="0">
                <a:latin typeface="+mn-lt"/>
              </a:rPr>
              <a:t>Minutes Asleep vs. Time In Bed</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n-lt"/>
              <a:ea typeface="+mj-ea"/>
              <a:cs typeface="+mj-cs"/>
            </a:defRPr>
          </a:pPr>
          <a:endParaRPr lang="en-US"/>
        </a:p>
      </c:txPr>
    </c:title>
    <c:autoTitleDeleted val="0"/>
    <c:plotArea>
      <c:layout/>
      <c:scatterChart>
        <c:scatterStyle val="lineMarker"/>
        <c:varyColors val="0"/>
        <c:ser>
          <c:idx val="0"/>
          <c:order val="0"/>
          <c:tx>
            <c:strRef>
              <c:f>daily_sleep_clean!$E$1</c:f>
              <c:strCache>
                <c:ptCount val="1"/>
                <c:pt idx="0">
                  <c:v>TotalTimeInBed</c:v>
                </c:pt>
              </c:strCache>
            </c:strRef>
          </c:tx>
          <c:spPr>
            <a:ln w="25400" cap="rnd">
              <a:noFill/>
              <a:round/>
            </a:ln>
            <a:effectLst/>
          </c:spPr>
          <c:marker>
            <c:symbol val="circle"/>
            <c:size val="6"/>
            <c:spPr>
              <a:solidFill>
                <a:schemeClr val="lt1"/>
              </a:solidFill>
              <a:ln w="38100">
                <a:solidFill>
                  <a:schemeClr val="accent2">
                    <a:alpha val="60000"/>
                  </a:schemeClr>
                </a:solidFill>
              </a:ln>
              <a:effectLst/>
            </c:spPr>
          </c:marker>
          <c:trendline>
            <c:spPr>
              <a:ln w="15875" cap="rnd">
                <a:solidFill>
                  <a:schemeClr val="accent2"/>
                </a:solidFill>
              </a:ln>
              <a:effectLst/>
            </c:spPr>
            <c:trendlineType val="poly"/>
            <c:order val="3"/>
            <c:dispRSqr val="1"/>
            <c:dispEq val="0"/>
            <c:trendlineLbl>
              <c:layout>
                <c:manualLayout>
                  <c:x val="5.8190057203703627E-3"/>
                  <c:y val="-2.682833311915311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daily_sleep_clean!$D$2:$D$411</c:f>
              <c:numCache>
                <c:formatCode>General</c:formatCode>
                <c:ptCount val="410"/>
                <c:pt idx="0">
                  <c:v>327</c:v>
                </c:pt>
                <c:pt idx="1">
                  <c:v>384</c:v>
                </c:pt>
                <c:pt idx="2">
                  <c:v>412</c:v>
                </c:pt>
                <c:pt idx="3">
                  <c:v>340</c:v>
                </c:pt>
                <c:pt idx="4">
                  <c:v>700</c:v>
                </c:pt>
                <c:pt idx="5">
                  <c:v>304</c:v>
                </c:pt>
                <c:pt idx="6">
                  <c:v>360</c:v>
                </c:pt>
                <c:pt idx="7">
                  <c:v>325</c:v>
                </c:pt>
                <c:pt idx="8">
                  <c:v>361</c:v>
                </c:pt>
                <c:pt idx="9">
                  <c:v>430</c:v>
                </c:pt>
                <c:pt idx="10">
                  <c:v>277</c:v>
                </c:pt>
                <c:pt idx="11">
                  <c:v>245</c:v>
                </c:pt>
                <c:pt idx="12">
                  <c:v>366</c:v>
                </c:pt>
                <c:pt idx="13">
                  <c:v>341</c:v>
                </c:pt>
                <c:pt idx="14">
                  <c:v>404</c:v>
                </c:pt>
                <c:pt idx="15">
                  <c:v>369</c:v>
                </c:pt>
                <c:pt idx="16">
                  <c:v>277</c:v>
                </c:pt>
                <c:pt idx="17">
                  <c:v>273</c:v>
                </c:pt>
                <c:pt idx="18">
                  <c:v>247</c:v>
                </c:pt>
                <c:pt idx="19">
                  <c:v>334</c:v>
                </c:pt>
                <c:pt idx="20">
                  <c:v>331</c:v>
                </c:pt>
                <c:pt idx="21">
                  <c:v>594</c:v>
                </c:pt>
                <c:pt idx="22">
                  <c:v>338</c:v>
                </c:pt>
                <c:pt idx="23">
                  <c:v>383</c:v>
                </c:pt>
                <c:pt idx="24">
                  <c:v>285</c:v>
                </c:pt>
                <c:pt idx="25">
                  <c:v>119</c:v>
                </c:pt>
                <c:pt idx="26">
                  <c:v>124</c:v>
                </c:pt>
                <c:pt idx="27">
                  <c:v>796</c:v>
                </c:pt>
                <c:pt idx="28">
                  <c:v>137</c:v>
                </c:pt>
                <c:pt idx="29">
                  <c:v>644</c:v>
                </c:pt>
                <c:pt idx="30">
                  <c:v>722</c:v>
                </c:pt>
                <c:pt idx="31">
                  <c:v>590</c:v>
                </c:pt>
                <c:pt idx="32">
                  <c:v>750</c:v>
                </c:pt>
                <c:pt idx="33">
                  <c:v>398</c:v>
                </c:pt>
                <c:pt idx="34">
                  <c:v>475</c:v>
                </c:pt>
                <c:pt idx="35">
                  <c:v>296</c:v>
                </c:pt>
                <c:pt idx="36">
                  <c:v>166</c:v>
                </c:pt>
                <c:pt idx="37">
                  <c:v>503</c:v>
                </c:pt>
                <c:pt idx="38">
                  <c:v>531</c:v>
                </c:pt>
                <c:pt idx="39">
                  <c:v>545</c:v>
                </c:pt>
                <c:pt idx="40">
                  <c:v>523</c:v>
                </c:pt>
                <c:pt idx="41">
                  <c:v>524</c:v>
                </c:pt>
                <c:pt idx="42">
                  <c:v>437</c:v>
                </c:pt>
                <c:pt idx="43">
                  <c:v>498</c:v>
                </c:pt>
                <c:pt idx="44">
                  <c:v>461</c:v>
                </c:pt>
                <c:pt idx="45">
                  <c:v>477</c:v>
                </c:pt>
                <c:pt idx="46">
                  <c:v>520</c:v>
                </c:pt>
                <c:pt idx="47">
                  <c:v>522</c:v>
                </c:pt>
                <c:pt idx="48">
                  <c:v>555</c:v>
                </c:pt>
                <c:pt idx="49">
                  <c:v>506</c:v>
                </c:pt>
                <c:pt idx="50">
                  <c:v>508</c:v>
                </c:pt>
                <c:pt idx="51">
                  <c:v>513</c:v>
                </c:pt>
                <c:pt idx="52">
                  <c:v>490</c:v>
                </c:pt>
                <c:pt idx="53">
                  <c:v>573</c:v>
                </c:pt>
                <c:pt idx="54">
                  <c:v>527</c:v>
                </c:pt>
                <c:pt idx="55">
                  <c:v>511</c:v>
                </c:pt>
                <c:pt idx="56">
                  <c:v>538</c:v>
                </c:pt>
                <c:pt idx="57">
                  <c:v>468</c:v>
                </c:pt>
                <c:pt idx="58">
                  <c:v>524</c:v>
                </c:pt>
                <c:pt idx="59">
                  <c:v>511</c:v>
                </c:pt>
                <c:pt idx="60">
                  <c:v>541</c:v>
                </c:pt>
                <c:pt idx="61">
                  <c:v>531</c:v>
                </c:pt>
                <c:pt idx="62">
                  <c:v>357</c:v>
                </c:pt>
                <c:pt idx="63">
                  <c:v>523</c:v>
                </c:pt>
                <c:pt idx="64">
                  <c:v>456</c:v>
                </c:pt>
                <c:pt idx="65">
                  <c:v>61</c:v>
                </c:pt>
                <c:pt idx="66">
                  <c:v>467</c:v>
                </c:pt>
                <c:pt idx="67">
                  <c:v>445</c:v>
                </c:pt>
                <c:pt idx="68">
                  <c:v>452</c:v>
                </c:pt>
                <c:pt idx="69">
                  <c:v>556</c:v>
                </c:pt>
                <c:pt idx="70">
                  <c:v>500</c:v>
                </c:pt>
                <c:pt idx="71">
                  <c:v>465</c:v>
                </c:pt>
                <c:pt idx="72">
                  <c:v>460</c:v>
                </c:pt>
                <c:pt idx="73">
                  <c:v>405</c:v>
                </c:pt>
                <c:pt idx="74">
                  <c:v>374</c:v>
                </c:pt>
                <c:pt idx="75">
                  <c:v>442</c:v>
                </c:pt>
                <c:pt idx="76">
                  <c:v>433</c:v>
                </c:pt>
                <c:pt idx="77">
                  <c:v>436</c:v>
                </c:pt>
                <c:pt idx="78">
                  <c:v>448</c:v>
                </c:pt>
                <c:pt idx="79">
                  <c:v>408</c:v>
                </c:pt>
                <c:pt idx="80">
                  <c:v>411</c:v>
                </c:pt>
                <c:pt idx="81">
                  <c:v>274</c:v>
                </c:pt>
                <c:pt idx="82">
                  <c:v>295</c:v>
                </c:pt>
                <c:pt idx="83">
                  <c:v>291</c:v>
                </c:pt>
                <c:pt idx="84">
                  <c:v>424</c:v>
                </c:pt>
                <c:pt idx="85">
                  <c:v>283</c:v>
                </c:pt>
                <c:pt idx="86">
                  <c:v>381</c:v>
                </c:pt>
                <c:pt idx="87">
                  <c:v>412</c:v>
                </c:pt>
                <c:pt idx="88">
                  <c:v>219</c:v>
                </c:pt>
                <c:pt idx="89">
                  <c:v>152</c:v>
                </c:pt>
                <c:pt idx="90">
                  <c:v>332</c:v>
                </c:pt>
                <c:pt idx="91">
                  <c:v>355</c:v>
                </c:pt>
                <c:pt idx="92">
                  <c:v>235</c:v>
                </c:pt>
                <c:pt idx="93">
                  <c:v>310</c:v>
                </c:pt>
                <c:pt idx="94">
                  <c:v>262</c:v>
                </c:pt>
                <c:pt idx="95">
                  <c:v>250</c:v>
                </c:pt>
                <c:pt idx="96">
                  <c:v>349</c:v>
                </c:pt>
                <c:pt idx="97">
                  <c:v>261</c:v>
                </c:pt>
                <c:pt idx="98">
                  <c:v>333</c:v>
                </c:pt>
                <c:pt idx="99">
                  <c:v>237</c:v>
                </c:pt>
                <c:pt idx="100">
                  <c:v>383</c:v>
                </c:pt>
                <c:pt idx="101">
                  <c:v>230</c:v>
                </c:pt>
                <c:pt idx="102">
                  <c:v>292</c:v>
                </c:pt>
                <c:pt idx="103">
                  <c:v>213</c:v>
                </c:pt>
                <c:pt idx="104">
                  <c:v>318</c:v>
                </c:pt>
                <c:pt idx="105">
                  <c:v>323</c:v>
                </c:pt>
                <c:pt idx="106">
                  <c:v>237</c:v>
                </c:pt>
                <c:pt idx="107">
                  <c:v>259</c:v>
                </c:pt>
                <c:pt idx="108">
                  <c:v>312</c:v>
                </c:pt>
                <c:pt idx="109">
                  <c:v>501</c:v>
                </c:pt>
                <c:pt idx="110">
                  <c:v>77</c:v>
                </c:pt>
                <c:pt idx="111">
                  <c:v>322</c:v>
                </c:pt>
                <c:pt idx="112">
                  <c:v>478</c:v>
                </c:pt>
                <c:pt idx="113">
                  <c:v>226</c:v>
                </c:pt>
                <c:pt idx="114">
                  <c:v>385</c:v>
                </c:pt>
                <c:pt idx="115">
                  <c:v>364</c:v>
                </c:pt>
                <c:pt idx="116">
                  <c:v>442</c:v>
                </c:pt>
                <c:pt idx="117">
                  <c:v>535</c:v>
                </c:pt>
                <c:pt idx="118">
                  <c:v>465</c:v>
                </c:pt>
                <c:pt idx="119">
                  <c:v>506</c:v>
                </c:pt>
                <c:pt idx="120">
                  <c:v>515</c:v>
                </c:pt>
                <c:pt idx="121">
                  <c:v>461</c:v>
                </c:pt>
                <c:pt idx="122">
                  <c:v>523</c:v>
                </c:pt>
                <c:pt idx="123">
                  <c:v>59</c:v>
                </c:pt>
                <c:pt idx="124">
                  <c:v>533</c:v>
                </c:pt>
                <c:pt idx="125">
                  <c:v>692</c:v>
                </c:pt>
                <c:pt idx="126">
                  <c:v>467</c:v>
                </c:pt>
                <c:pt idx="127">
                  <c:v>488</c:v>
                </c:pt>
                <c:pt idx="128">
                  <c:v>505</c:v>
                </c:pt>
                <c:pt idx="129">
                  <c:v>286</c:v>
                </c:pt>
                <c:pt idx="130">
                  <c:v>497</c:v>
                </c:pt>
                <c:pt idx="131">
                  <c:v>523</c:v>
                </c:pt>
                <c:pt idx="132">
                  <c:v>490</c:v>
                </c:pt>
                <c:pt idx="133">
                  <c:v>484</c:v>
                </c:pt>
                <c:pt idx="134">
                  <c:v>478</c:v>
                </c:pt>
                <c:pt idx="135">
                  <c:v>474</c:v>
                </c:pt>
                <c:pt idx="136">
                  <c:v>450</c:v>
                </c:pt>
                <c:pt idx="137">
                  <c:v>507</c:v>
                </c:pt>
                <c:pt idx="138">
                  <c:v>602</c:v>
                </c:pt>
                <c:pt idx="139">
                  <c:v>535</c:v>
                </c:pt>
                <c:pt idx="140">
                  <c:v>487</c:v>
                </c:pt>
                <c:pt idx="141">
                  <c:v>529</c:v>
                </c:pt>
                <c:pt idx="142">
                  <c:v>302</c:v>
                </c:pt>
                <c:pt idx="143">
                  <c:v>499</c:v>
                </c:pt>
                <c:pt idx="144">
                  <c:v>426</c:v>
                </c:pt>
                <c:pt idx="145">
                  <c:v>619</c:v>
                </c:pt>
                <c:pt idx="146">
                  <c:v>99</c:v>
                </c:pt>
                <c:pt idx="147">
                  <c:v>329</c:v>
                </c:pt>
                <c:pt idx="148">
                  <c:v>421</c:v>
                </c:pt>
                <c:pt idx="149">
                  <c:v>442</c:v>
                </c:pt>
                <c:pt idx="150">
                  <c:v>82</c:v>
                </c:pt>
                <c:pt idx="151">
                  <c:v>478</c:v>
                </c:pt>
                <c:pt idx="152">
                  <c:v>552</c:v>
                </c:pt>
                <c:pt idx="153">
                  <c:v>319</c:v>
                </c:pt>
                <c:pt idx="154">
                  <c:v>439</c:v>
                </c:pt>
                <c:pt idx="155">
                  <c:v>428</c:v>
                </c:pt>
                <c:pt idx="156">
                  <c:v>409</c:v>
                </c:pt>
                <c:pt idx="157">
                  <c:v>547</c:v>
                </c:pt>
                <c:pt idx="158">
                  <c:v>368</c:v>
                </c:pt>
                <c:pt idx="159">
                  <c:v>390</c:v>
                </c:pt>
                <c:pt idx="160">
                  <c:v>471</c:v>
                </c:pt>
                <c:pt idx="161">
                  <c:v>472</c:v>
                </c:pt>
                <c:pt idx="162">
                  <c:v>529</c:v>
                </c:pt>
                <c:pt idx="163">
                  <c:v>62</c:v>
                </c:pt>
                <c:pt idx="164">
                  <c:v>354</c:v>
                </c:pt>
                <c:pt idx="165">
                  <c:v>469</c:v>
                </c:pt>
                <c:pt idx="166">
                  <c:v>429</c:v>
                </c:pt>
                <c:pt idx="167">
                  <c:v>370</c:v>
                </c:pt>
                <c:pt idx="168">
                  <c:v>441</c:v>
                </c:pt>
                <c:pt idx="169">
                  <c:v>337</c:v>
                </c:pt>
                <c:pt idx="170">
                  <c:v>462</c:v>
                </c:pt>
                <c:pt idx="171">
                  <c:v>98</c:v>
                </c:pt>
                <c:pt idx="172">
                  <c:v>388</c:v>
                </c:pt>
                <c:pt idx="173">
                  <c:v>439</c:v>
                </c:pt>
                <c:pt idx="174">
                  <c:v>436</c:v>
                </c:pt>
                <c:pt idx="175">
                  <c:v>388</c:v>
                </c:pt>
                <c:pt idx="176">
                  <c:v>328</c:v>
                </c:pt>
                <c:pt idx="177">
                  <c:v>353</c:v>
                </c:pt>
                <c:pt idx="178">
                  <c:v>332</c:v>
                </c:pt>
                <c:pt idx="179">
                  <c:v>419</c:v>
                </c:pt>
                <c:pt idx="180">
                  <c:v>106</c:v>
                </c:pt>
                <c:pt idx="181">
                  <c:v>322</c:v>
                </c:pt>
                <c:pt idx="182">
                  <c:v>439</c:v>
                </c:pt>
                <c:pt idx="183">
                  <c:v>502</c:v>
                </c:pt>
                <c:pt idx="184">
                  <c:v>417</c:v>
                </c:pt>
                <c:pt idx="185">
                  <c:v>337</c:v>
                </c:pt>
                <c:pt idx="186">
                  <c:v>462</c:v>
                </c:pt>
                <c:pt idx="187">
                  <c:v>374</c:v>
                </c:pt>
                <c:pt idx="188">
                  <c:v>401</c:v>
                </c:pt>
                <c:pt idx="189">
                  <c:v>361</c:v>
                </c:pt>
                <c:pt idx="190">
                  <c:v>457</c:v>
                </c:pt>
                <c:pt idx="191">
                  <c:v>405</c:v>
                </c:pt>
                <c:pt idx="192">
                  <c:v>499</c:v>
                </c:pt>
                <c:pt idx="193">
                  <c:v>483</c:v>
                </c:pt>
                <c:pt idx="194">
                  <c:v>126</c:v>
                </c:pt>
                <c:pt idx="195">
                  <c:v>103</c:v>
                </c:pt>
                <c:pt idx="196">
                  <c:v>171</c:v>
                </c:pt>
                <c:pt idx="197">
                  <c:v>115</c:v>
                </c:pt>
                <c:pt idx="198">
                  <c:v>123</c:v>
                </c:pt>
                <c:pt idx="199">
                  <c:v>425</c:v>
                </c:pt>
                <c:pt idx="200">
                  <c:v>400</c:v>
                </c:pt>
                <c:pt idx="201">
                  <c:v>384</c:v>
                </c:pt>
                <c:pt idx="202">
                  <c:v>253</c:v>
                </c:pt>
                <c:pt idx="203">
                  <c:v>382</c:v>
                </c:pt>
                <c:pt idx="204">
                  <c:v>591</c:v>
                </c:pt>
                <c:pt idx="205">
                  <c:v>293</c:v>
                </c:pt>
                <c:pt idx="206">
                  <c:v>457</c:v>
                </c:pt>
                <c:pt idx="207">
                  <c:v>454</c:v>
                </c:pt>
                <c:pt idx="208">
                  <c:v>425</c:v>
                </c:pt>
                <c:pt idx="209">
                  <c:v>465</c:v>
                </c:pt>
                <c:pt idx="210">
                  <c:v>480</c:v>
                </c:pt>
                <c:pt idx="211">
                  <c:v>370</c:v>
                </c:pt>
                <c:pt idx="212">
                  <c:v>421</c:v>
                </c:pt>
                <c:pt idx="213">
                  <c:v>432</c:v>
                </c:pt>
                <c:pt idx="214">
                  <c:v>442</c:v>
                </c:pt>
                <c:pt idx="215">
                  <c:v>433</c:v>
                </c:pt>
                <c:pt idx="216">
                  <c:v>479</c:v>
                </c:pt>
                <c:pt idx="217">
                  <c:v>327</c:v>
                </c:pt>
                <c:pt idx="218">
                  <c:v>412</c:v>
                </c:pt>
                <c:pt idx="219">
                  <c:v>414</c:v>
                </c:pt>
                <c:pt idx="220">
                  <c:v>404</c:v>
                </c:pt>
                <c:pt idx="221">
                  <c:v>520</c:v>
                </c:pt>
                <c:pt idx="222">
                  <c:v>435</c:v>
                </c:pt>
                <c:pt idx="223">
                  <c:v>416</c:v>
                </c:pt>
                <c:pt idx="224">
                  <c:v>354</c:v>
                </c:pt>
                <c:pt idx="225">
                  <c:v>404</c:v>
                </c:pt>
                <c:pt idx="226">
                  <c:v>441</c:v>
                </c:pt>
                <c:pt idx="227">
                  <c:v>455</c:v>
                </c:pt>
                <c:pt idx="228">
                  <c:v>357</c:v>
                </c:pt>
                <c:pt idx="229">
                  <c:v>377</c:v>
                </c:pt>
                <c:pt idx="230">
                  <c:v>651</c:v>
                </c:pt>
                <c:pt idx="231">
                  <c:v>350</c:v>
                </c:pt>
                <c:pt idx="232">
                  <c:v>520</c:v>
                </c:pt>
                <c:pt idx="233">
                  <c:v>357</c:v>
                </c:pt>
                <c:pt idx="234">
                  <c:v>658</c:v>
                </c:pt>
                <c:pt idx="235">
                  <c:v>399</c:v>
                </c:pt>
                <c:pt idx="236">
                  <c:v>322</c:v>
                </c:pt>
                <c:pt idx="237">
                  <c:v>631</c:v>
                </c:pt>
                <c:pt idx="238">
                  <c:v>553</c:v>
                </c:pt>
                <c:pt idx="239">
                  <c:v>433</c:v>
                </c:pt>
                <c:pt idx="240">
                  <c:v>412</c:v>
                </c:pt>
                <c:pt idx="241">
                  <c:v>347</c:v>
                </c:pt>
                <c:pt idx="242">
                  <c:v>421</c:v>
                </c:pt>
                <c:pt idx="243">
                  <c:v>450</c:v>
                </c:pt>
                <c:pt idx="244">
                  <c:v>775</c:v>
                </c:pt>
                <c:pt idx="245">
                  <c:v>622</c:v>
                </c:pt>
                <c:pt idx="246">
                  <c:v>409</c:v>
                </c:pt>
                <c:pt idx="247">
                  <c:v>380</c:v>
                </c:pt>
                <c:pt idx="248">
                  <c:v>447</c:v>
                </c:pt>
                <c:pt idx="249">
                  <c:v>419</c:v>
                </c:pt>
                <c:pt idx="250">
                  <c:v>400</c:v>
                </c:pt>
                <c:pt idx="251">
                  <c:v>442</c:v>
                </c:pt>
                <c:pt idx="252">
                  <c:v>568</c:v>
                </c:pt>
                <c:pt idx="253">
                  <c:v>453</c:v>
                </c:pt>
                <c:pt idx="254">
                  <c:v>418</c:v>
                </c:pt>
                <c:pt idx="255">
                  <c:v>463</c:v>
                </c:pt>
                <c:pt idx="256">
                  <c:v>438</c:v>
                </c:pt>
                <c:pt idx="257">
                  <c:v>419</c:v>
                </c:pt>
                <c:pt idx="258">
                  <c:v>432</c:v>
                </c:pt>
                <c:pt idx="259">
                  <c:v>477</c:v>
                </c:pt>
                <c:pt idx="260">
                  <c:v>392</c:v>
                </c:pt>
                <c:pt idx="261">
                  <c:v>406</c:v>
                </c:pt>
                <c:pt idx="262">
                  <c:v>549</c:v>
                </c:pt>
                <c:pt idx="263">
                  <c:v>527</c:v>
                </c:pt>
                <c:pt idx="264">
                  <c:v>449</c:v>
                </c:pt>
                <c:pt idx="265">
                  <c:v>447</c:v>
                </c:pt>
                <c:pt idx="266">
                  <c:v>414</c:v>
                </c:pt>
                <c:pt idx="267">
                  <c:v>338</c:v>
                </c:pt>
                <c:pt idx="268">
                  <c:v>384</c:v>
                </c:pt>
                <c:pt idx="269">
                  <c:v>543</c:v>
                </c:pt>
                <c:pt idx="270">
                  <c:v>421</c:v>
                </c:pt>
                <c:pt idx="271">
                  <c:v>354</c:v>
                </c:pt>
                <c:pt idx="272">
                  <c:v>424</c:v>
                </c:pt>
                <c:pt idx="273">
                  <c:v>361</c:v>
                </c:pt>
                <c:pt idx="274">
                  <c:v>459</c:v>
                </c:pt>
                <c:pt idx="275">
                  <c:v>412</c:v>
                </c:pt>
                <c:pt idx="276">
                  <c:v>379</c:v>
                </c:pt>
                <c:pt idx="277">
                  <c:v>525</c:v>
                </c:pt>
                <c:pt idx="278">
                  <c:v>508</c:v>
                </c:pt>
                <c:pt idx="279">
                  <c:v>603</c:v>
                </c:pt>
                <c:pt idx="280">
                  <c:v>74</c:v>
                </c:pt>
                <c:pt idx="281">
                  <c:v>504</c:v>
                </c:pt>
                <c:pt idx="282">
                  <c:v>431</c:v>
                </c:pt>
                <c:pt idx="283">
                  <c:v>380</c:v>
                </c:pt>
                <c:pt idx="284">
                  <c:v>336</c:v>
                </c:pt>
                <c:pt idx="285">
                  <c:v>493</c:v>
                </c:pt>
                <c:pt idx="286">
                  <c:v>465</c:v>
                </c:pt>
                <c:pt idx="287">
                  <c:v>474</c:v>
                </c:pt>
                <c:pt idx="288">
                  <c:v>508</c:v>
                </c:pt>
                <c:pt idx="289">
                  <c:v>480</c:v>
                </c:pt>
                <c:pt idx="290">
                  <c:v>492</c:v>
                </c:pt>
                <c:pt idx="291">
                  <c:v>353</c:v>
                </c:pt>
                <c:pt idx="292">
                  <c:v>542</c:v>
                </c:pt>
                <c:pt idx="293">
                  <c:v>393</c:v>
                </c:pt>
                <c:pt idx="294">
                  <c:v>600</c:v>
                </c:pt>
                <c:pt idx="295">
                  <c:v>507</c:v>
                </c:pt>
                <c:pt idx="296">
                  <c:v>392</c:v>
                </c:pt>
                <c:pt idx="297">
                  <c:v>658</c:v>
                </c:pt>
                <c:pt idx="298">
                  <c:v>498</c:v>
                </c:pt>
                <c:pt idx="299">
                  <c:v>555</c:v>
                </c:pt>
                <c:pt idx="300">
                  <c:v>492</c:v>
                </c:pt>
                <c:pt idx="301">
                  <c:v>235</c:v>
                </c:pt>
                <c:pt idx="302">
                  <c:v>423</c:v>
                </c:pt>
                <c:pt idx="303">
                  <c:v>391</c:v>
                </c:pt>
                <c:pt idx="304">
                  <c:v>366</c:v>
                </c:pt>
                <c:pt idx="305">
                  <c:v>630</c:v>
                </c:pt>
                <c:pt idx="306">
                  <c:v>508</c:v>
                </c:pt>
                <c:pt idx="307">
                  <c:v>370</c:v>
                </c:pt>
                <c:pt idx="308">
                  <c:v>357</c:v>
                </c:pt>
                <c:pt idx="309">
                  <c:v>427</c:v>
                </c:pt>
                <c:pt idx="310">
                  <c:v>442</c:v>
                </c:pt>
                <c:pt idx="311">
                  <c:v>476</c:v>
                </c:pt>
                <c:pt idx="312">
                  <c:v>418</c:v>
                </c:pt>
                <c:pt idx="313">
                  <c:v>451</c:v>
                </c:pt>
                <c:pt idx="314">
                  <c:v>425</c:v>
                </c:pt>
                <c:pt idx="315">
                  <c:v>528</c:v>
                </c:pt>
                <c:pt idx="316">
                  <c:v>511</c:v>
                </c:pt>
                <c:pt idx="317">
                  <c:v>400</c:v>
                </c:pt>
                <c:pt idx="318">
                  <c:v>441</c:v>
                </c:pt>
                <c:pt idx="319">
                  <c:v>455</c:v>
                </c:pt>
                <c:pt idx="320">
                  <c:v>440</c:v>
                </c:pt>
                <c:pt idx="321">
                  <c:v>433</c:v>
                </c:pt>
                <c:pt idx="322">
                  <c:v>422</c:v>
                </c:pt>
                <c:pt idx="323">
                  <c:v>411</c:v>
                </c:pt>
                <c:pt idx="324">
                  <c:v>466</c:v>
                </c:pt>
                <c:pt idx="325">
                  <c:v>394</c:v>
                </c:pt>
                <c:pt idx="326">
                  <c:v>442</c:v>
                </c:pt>
                <c:pt idx="327">
                  <c:v>467</c:v>
                </c:pt>
                <c:pt idx="328">
                  <c:v>443</c:v>
                </c:pt>
                <c:pt idx="329">
                  <c:v>298</c:v>
                </c:pt>
                <c:pt idx="330">
                  <c:v>541</c:v>
                </c:pt>
                <c:pt idx="331">
                  <c:v>489</c:v>
                </c:pt>
                <c:pt idx="332">
                  <c:v>469</c:v>
                </c:pt>
                <c:pt idx="333">
                  <c:v>452</c:v>
                </c:pt>
                <c:pt idx="334">
                  <c:v>516</c:v>
                </c:pt>
                <c:pt idx="335">
                  <c:v>79</c:v>
                </c:pt>
                <c:pt idx="336">
                  <c:v>58</c:v>
                </c:pt>
                <c:pt idx="337">
                  <c:v>514</c:v>
                </c:pt>
                <c:pt idx="338">
                  <c:v>451</c:v>
                </c:pt>
                <c:pt idx="339">
                  <c:v>472</c:v>
                </c:pt>
                <c:pt idx="340">
                  <c:v>377</c:v>
                </c:pt>
                <c:pt idx="341">
                  <c:v>472</c:v>
                </c:pt>
                <c:pt idx="342">
                  <c:v>492</c:v>
                </c:pt>
                <c:pt idx="343">
                  <c:v>390</c:v>
                </c:pt>
                <c:pt idx="344">
                  <c:v>428</c:v>
                </c:pt>
                <c:pt idx="345">
                  <c:v>681</c:v>
                </c:pt>
                <c:pt idx="346">
                  <c:v>446</c:v>
                </c:pt>
                <c:pt idx="347">
                  <c:v>485</c:v>
                </c:pt>
                <c:pt idx="348">
                  <c:v>469</c:v>
                </c:pt>
                <c:pt idx="349">
                  <c:v>354</c:v>
                </c:pt>
                <c:pt idx="350">
                  <c:v>485</c:v>
                </c:pt>
                <c:pt idx="351">
                  <c:v>388</c:v>
                </c:pt>
                <c:pt idx="352">
                  <c:v>440</c:v>
                </c:pt>
                <c:pt idx="353">
                  <c:v>456</c:v>
                </c:pt>
                <c:pt idx="354">
                  <c:v>420</c:v>
                </c:pt>
                <c:pt idx="355">
                  <c:v>322</c:v>
                </c:pt>
                <c:pt idx="356">
                  <c:v>530</c:v>
                </c:pt>
                <c:pt idx="357">
                  <c:v>481</c:v>
                </c:pt>
                <c:pt idx="358">
                  <c:v>427</c:v>
                </c:pt>
                <c:pt idx="359">
                  <c:v>451</c:v>
                </c:pt>
                <c:pt idx="360">
                  <c:v>444</c:v>
                </c:pt>
                <c:pt idx="361">
                  <c:v>486</c:v>
                </c:pt>
                <c:pt idx="362">
                  <c:v>331</c:v>
                </c:pt>
                <c:pt idx="363">
                  <c:v>74</c:v>
                </c:pt>
                <c:pt idx="364">
                  <c:v>338</c:v>
                </c:pt>
                <c:pt idx="365">
                  <c:v>447</c:v>
                </c:pt>
                <c:pt idx="366">
                  <c:v>424</c:v>
                </c:pt>
                <c:pt idx="367">
                  <c:v>513</c:v>
                </c:pt>
                <c:pt idx="368">
                  <c:v>611</c:v>
                </c:pt>
                <c:pt idx="369">
                  <c:v>525</c:v>
                </c:pt>
                <c:pt idx="370">
                  <c:v>398</c:v>
                </c:pt>
                <c:pt idx="371">
                  <c:v>387</c:v>
                </c:pt>
                <c:pt idx="372">
                  <c:v>381</c:v>
                </c:pt>
                <c:pt idx="373">
                  <c:v>396</c:v>
                </c:pt>
                <c:pt idx="374">
                  <c:v>441</c:v>
                </c:pt>
                <c:pt idx="375">
                  <c:v>565</c:v>
                </c:pt>
                <c:pt idx="376">
                  <c:v>458</c:v>
                </c:pt>
                <c:pt idx="377">
                  <c:v>388</c:v>
                </c:pt>
                <c:pt idx="378">
                  <c:v>550</c:v>
                </c:pt>
                <c:pt idx="379">
                  <c:v>531</c:v>
                </c:pt>
                <c:pt idx="380">
                  <c:v>506</c:v>
                </c:pt>
                <c:pt idx="381">
                  <c:v>527</c:v>
                </c:pt>
                <c:pt idx="382">
                  <c:v>468</c:v>
                </c:pt>
                <c:pt idx="383">
                  <c:v>475</c:v>
                </c:pt>
                <c:pt idx="384">
                  <c:v>351</c:v>
                </c:pt>
                <c:pt idx="385">
                  <c:v>405</c:v>
                </c:pt>
                <c:pt idx="386">
                  <c:v>441</c:v>
                </c:pt>
                <c:pt idx="387">
                  <c:v>381</c:v>
                </c:pt>
                <c:pt idx="388">
                  <c:v>323</c:v>
                </c:pt>
                <c:pt idx="389">
                  <c:v>459</c:v>
                </c:pt>
                <c:pt idx="390">
                  <c:v>545</c:v>
                </c:pt>
                <c:pt idx="391">
                  <c:v>359</c:v>
                </c:pt>
                <c:pt idx="392">
                  <c:v>342</c:v>
                </c:pt>
                <c:pt idx="393">
                  <c:v>368</c:v>
                </c:pt>
                <c:pt idx="394">
                  <c:v>496</c:v>
                </c:pt>
                <c:pt idx="395">
                  <c:v>458</c:v>
                </c:pt>
                <c:pt idx="396">
                  <c:v>531</c:v>
                </c:pt>
                <c:pt idx="397">
                  <c:v>486</c:v>
                </c:pt>
                <c:pt idx="398">
                  <c:v>363</c:v>
                </c:pt>
                <c:pt idx="399">
                  <c:v>528</c:v>
                </c:pt>
                <c:pt idx="400">
                  <c:v>391</c:v>
                </c:pt>
                <c:pt idx="401">
                  <c:v>339</c:v>
                </c:pt>
                <c:pt idx="402">
                  <c:v>423</c:v>
                </c:pt>
                <c:pt idx="403">
                  <c:v>402</c:v>
                </c:pt>
                <c:pt idx="404">
                  <c:v>398</c:v>
                </c:pt>
                <c:pt idx="405">
                  <c:v>343</c:v>
                </c:pt>
                <c:pt idx="406">
                  <c:v>503</c:v>
                </c:pt>
                <c:pt idx="407">
                  <c:v>415</c:v>
                </c:pt>
                <c:pt idx="408">
                  <c:v>516</c:v>
                </c:pt>
                <c:pt idx="409">
                  <c:v>439</c:v>
                </c:pt>
              </c:numCache>
            </c:numRef>
          </c:xVal>
          <c:yVal>
            <c:numRef>
              <c:f>daily_sleep_clean!$E$2:$E$411</c:f>
              <c:numCache>
                <c:formatCode>General</c:formatCode>
                <c:ptCount val="410"/>
                <c:pt idx="0">
                  <c:v>346</c:v>
                </c:pt>
                <c:pt idx="1">
                  <c:v>407</c:v>
                </c:pt>
                <c:pt idx="2">
                  <c:v>442</c:v>
                </c:pt>
                <c:pt idx="3">
                  <c:v>367</c:v>
                </c:pt>
                <c:pt idx="4">
                  <c:v>712</c:v>
                </c:pt>
                <c:pt idx="5">
                  <c:v>320</c:v>
                </c:pt>
                <c:pt idx="6">
                  <c:v>377</c:v>
                </c:pt>
                <c:pt idx="7">
                  <c:v>364</c:v>
                </c:pt>
                <c:pt idx="8">
                  <c:v>384</c:v>
                </c:pt>
                <c:pt idx="9">
                  <c:v>449</c:v>
                </c:pt>
                <c:pt idx="10">
                  <c:v>323</c:v>
                </c:pt>
                <c:pt idx="11">
                  <c:v>274</c:v>
                </c:pt>
                <c:pt idx="12">
                  <c:v>393</c:v>
                </c:pt>
                <c:pt idx="13">
                  <c:v>354</c:v>
                </c:pt>
                <c:pt idx="14">
                  <c:v>425</c:v>
                </c:pt>
                <c:pt idx="15">
                  <c:v>396</c:v>
                </c:pt>
                <c:pt idx="16">
                  <c:v>309</c:v>
                </c:pt>
                <c:pt idx="17">
                  <c:v>296</c:v>
                </c:pt>
                <c:pt idx="18">
                  <c:v>264</c:v>
                </c:pt>
                <c:pt idx="19">
                  <c:v>367</c:v>
                </c:pt>
                <c:pt idx="20">
                  <c:v>349</c:v>
                </c:pt>
                <c:pt idx="21">
                  <c:v>611</c:v>
                </c:pt>
                <c:pt idx="22">
                  <c:v>342</c:v>
                </c:pt>
                <c:pt idx="23">
                  <c:v>403</c:v>
                </c:pt>
                <c:pt idx="24">
                  <c:v>306</c:v>
                </c:pt>
                <c:pt idx="25">
                  <c:v>127</c:v>
                </c:pt>
                <c:pt idx="26">
                  <c:v>142</c:v>
                </c:pt>
                <c:pt idx="27">
                  <c:v>961</c:v>
                </c:pt>
                <c:pt idx="28">
                  <c:v>154</c:v>
                </c:pt>
                <c:pt idx="29">
                  <c:v>961</c:v>
                </c:pt>
                <c:pt idx="30">
                  <c:v>961</c:v>
                </c:pt>
                <c:pt idx="31">
                  <c:v>961</c:v>
                </c:pt>
                <c:pt idx="32">
                  <c:v>775</c:v>
                </c:pt>
                <c:pt idx="33">
                  <c:v>422</c:v>
                </c:pt>
                <c:pt idx="34">
                  <c:v>499</c:v>
                </c:pt>
                <c:pt idx="35">
                  <c:v>315</c:v>
                </c:pt>
                <c:pt idx="36">
                  <c:v>178</c:v>
                </c:pt>
                <c:pt idx="37">
                  <c:v>546</c:v>
                </c:pt>
                <c:pt idx="38">
                  <c:v>565</c:v>
                </c:pt>
                <c:pt idx="39">
                  <c:v>568</c:v>
                </c:pt>
                <c:pt idx="40">
                  <c:v>573</c:v>
                </c:pt>
                <c:pt idx="41">
                  <c:v>567</c:v>
                </c:pt>
                <c:pt idx="42">
                  <c:v>498</c:v>
                </c:pt>
                <c:pt idx="43">
                  <c:v>540</c:v>
                </c:pt>
                <c:pt idx="44">
                  <c:v>510</c:v>
                </c:pt>
                <c:pt idx="45">
                  <c:v>514</c:v>
                </c:pt>
                <c:pt idx="46">
                  <c:v>545</c:v>
                </c:pt>
                <c:pt idx="47">
                  <c:v>554</c:v>
                </c:pt>
                <c:pt idx="48">
                  <c:v>591</c:v>
                </c:pt>
                <c:pt idx="49">
                  <c:v>531</c:v>
                </c:pt>
                <c:pt idx="50">
                  <c:v>545</c:v>
                </c:pt>
                <c:pt idx="51">
                  <c:v>545</c:v>
                </c:pt>
                <c:pt idx="52">
                  <c:v>510</c:v>
                </c:pt>
                <c:pt idx="53">
                  <c:v>607</c:v>
                </c:pt>
                <c:pt idx="54">
                  <c:v>546</c:v>
                </c:pt>
                <c:pt idx="55">
                  <c:v>543</c:v>
                </c:pt>
                <c:pt idx="56">
                  <c:v>560</c:v>
                </c:pt>
                <c:pt idx="57">
                  <c:v>485</c:v>
                </c:pt>
                <c:pt idx="58">
                  <c:v>548</c:v>
                </c:pt>
                <c:pt idx="59">
                  <c:v>521</c:v>
                </c:pt>
                <c:pt idx="60">
                  <c:v>568</c:v>
                </c:pt>
                <c:pt idx="61">
                  <c:v>556</c:v>
                </c:pt>
                <c:pt idx="62">
                  <c:v>380</c:v>
                </c:pt>
                <c:pt idx="63">
                  <c:v>553</c:v>
                </c:pt>
                <c:pt idx="64">
                  <c:v>485</c:v>
                </c:pt>
                <c:pt idx="65">
                  <c:v>69</c:v>
                </c:pt>
                <c:pt idx="66">
                  <c:v>531</c:v>
                </c:pt>
                <c:pt idx="67">
                  <c:v>489</c:v>
                </c:pt>
                <c:pt idx="68">
                  <c:v>504</c:v>
                </c:pt>
                <c:pt idx="69">
                  <c:v>602</c:v>
                </c:pt>
                <c:pt idx="70">
                  <c:v>557</c:v>
                </c:pt>
                <c:pt idx="71">
                  <c:v>514</c:v>
                </c:pt>
                <c:pt idx="72">
                  <c:v>484</c:v>
                </c:pt>
                <c:pt idx="73">
                  <c:v>461</c:v>
                </c:pt>
                <c:pt idx="74">
                  <c:v>386</c:v>
                </c:pt>
                <c:pt idx="75">
                  <c:v>459</c:v>
                </c:pt>
                <c:pt idx="76">
                  <c:v>471</c:v>
                </c:pt>
                <c:pt idx="77">
                  <c:v>490</c:v>
                </c:pt>
                <c:pt idx="78">
                  <c:v>499</c:v>
                </c:pt>
                <c:pt idx="79">
                  <c:v>450</c:v>
                </c:pt>
                <c:pt idx="80">
                  <c:v>473</c:v>
                </c:pt>
                <c:pt idx="81">
                  <c:v>469</c:v>
                </c:pt>
                <c:pt idx="82">
                  <c:v>456</c:v>
                </c:pt>
                <c:pt idx="83">
                  <c:v>397</c:v>
                </c:pt>
                <c:pt idx="84">
                  <c:v>556</c:v>
                </c:pt>
                <c:pt idx="85">
                  <c:v>510</c:v>
                </c:pt>
                <c:pt idx="86">
                  <c:v>566</c:v>
                </c:pt>
                <c:pt idx="87">
                  <c:v>522</c:v>
                </c:pt>
                <c:pt idx="88">
                  <c:v>395</c:v>
                </c:pt>
                <c:pt idx="89">
                  <c:v>305</c:v>
                </c:pt>
                <c:pt idx="90">
                  <c:v>512</c:v>
                </c:pt>
                <c:pt idx="91">
                  <c:v>476</c:v>
                </c:pt>
                <c:pt idx="92">
                  <c:v>372</c:v>
                </c:pt>
                <c:pt idx="93">
                  <c:v>526</c:v>
                </c:pt>
                <c:pt idx="94">
                  <c:v>467</c:v>
                </c:pt>
                <c:pt idx="95">
                  <c:v>371</c:v>
                </c:pt>
                <c:pt idx="96">
                  <c:v>540</c:v>
                </c:pt>
                <c:pt idx="97">
                  <c:v>423</c:v>
                </c:pt>
                <c:pt idx="98">
                  <c:v>478</c:v>
                </c:pt>
                <c:pt idx="99">
                  <c:v>382</c:v>
                </c:pt>
                <c:pt idx="100">
                  <c:v>626</c:v>
                </c:pt>
                <c:pt idx="101">
                  <c:v>384</c:v>
                </c:pt>
                <c:pt idx="102">
                  <c:v>500</c:v>
                </c:pt>
                <c:pt idx="103">
                  <c:v>336</c:v>
                </c:pt>
                <c:pt idx="104">
                  <c:v>480</c:v>
                </c:pt>
                <c:pt idx="105">
                  <c:v>512</c:v>
                </c:pt>
                <c:pt idx="106">
                  <c:v>443</c:v>
                </c:pt>
                <c:pt idx="107">
                  <c:v>456</c:v>
                </c:pt>
                <c:pt idx="108">
                  <c:v>452</c:v>
                </c:pt>
                <c:pt idx="109">
                  <c:v>541</c:v>
                </c:pt>
                <c:pt idx="110">
                  <c:v>77</c:v>
                </c:pt>
                <c:pt idx="111">
                  <c:v>332</c:v>
                </c:pt>
                <c:pt idx="112">
                  <c:v>536</c:v>
                </c:pt>
                <c:pt idx="113">
                  <c:v>248</c:v>
                </c:pt>
                <c:pt idx="114">
                  <c:v>408</c:v>
                </c:pt>
                <c:pt idx="115">
                  <c:v>402</c:v>
                </c:pt>
                <c:pt idx="116">
                  <c:v>494</c:v>
                </c:pt>
                <c:pt idx="117">
                  <c:v>557</c:v>
                </c:pt>
                <c:pt idx="118">
                  <c:v>491</c:v>
                </c:pt>
                <c:pt idx="119">
                  <c:v>522</c:v>
                </c:pt>
                <c:pt idx="120">
                  <c:v>551</c:v>
                </c:pt>
                <c:pt idx="121">
                  <c:v>498</c:v>
                </c:pt>
                <c:pt idx="122">
                  <c:v>543</c:v>
                </c:pt>
                <c:pt idx="123">
                  <c:v>65</c:v>
                </c:pt>
                <c:pt idx="124">
                  <c:v>550</c:v>
                </c:pt>
                <c:pt idx="125">
                  <c:v>722</c:v>
                </c:pt>
                <c:pt idx="126">
                  <c:v>501</c:v>
                </c:pt>
                <c:pt idx="127">
                  <c:v>506</c:v>
                </c:pt>
                <c:pt idx="128">
                  <c:v>516</c:v>
                </c:pt>
                <c:pt idx="129">
                  <c:v>307</c:v>
                </c:pt>
                <c:pt idx="130">
                  <c:v>522</c:v>
                </c:pt>
                <c:pt idx="131">
                  <c:v>546</c:v>
                </c:pt>
                <c:pt idx="132">
                  <c:v>516</c:v>
                </c:pt>
                <c:pt idx="133">
                  <c:v>500</c:v>
                </c:pt>
                <c:pt idx="134">
                  <c:v>506</c:v>
                </c:pt>
                <c:pt idx="135">
                  <c:v>512</c:v>
                </c:pt>
                <c:pt idx="136">
                  <c:v>491</c:v>
                </c:pt>
                <c:pt idx="137">
                  <c:v>530</c:v>
                </c:pt>
                <c:pt idx="138">
                  <c:v>638</c:v>
                </c:pt>
                <c:pt idx="139">
                  <c:v>565</c:v>
                </c:pt>
                <c:pt idx="140">
                  <c:v>517</c:v>
                </c:pt>
                <c:pt idx="141">
                  <c:v>558</c:v>
                </c:pt>
                <c:pt idx="142">
                  <c:v>321</c:v>
                </c:pt>
                <c:pt idx="143">
                  <c:v>526</c:v>
                </c:pt>
                <c:pt idx="144">
                  <c:v>448</c:v>
                </c:pt>
                <c:pt idx="145">
                  <c:v>641</c:v>
                </c:pt>
                <c:pt idx="146">
                  <c:v>104</c:v>
                </c:pt>
                <c:pt idx="147">
                  <c:v>338</c:v>
                </c:pt>
                <c:pt idx="148">
                  <c:v>451</c:v>
                </c:pt>
                <c:pt idx="149">
                  <c:v>458</c:v>
                </c:pt>
                <c:pt idx="150">
                  <c:v>85</c:v>
                </c:pt>
                <c:pt idx="151">
                  <c:v>501</c:v>
                </c:pt>
                <c:pt idx="152">
                  <c:v>595</c:v>
                </c:pt>
                <c:pt idx="153">
                  <c:v>346</c:v>
                </c:pt>
                <c:pt idx="154">
                  <c:v>500</c:v>
                </c:pt>
                <c:pt idx="155">
                  <c:v>458</c:v>
                </c:pt>
                <c:pt idx="156">
                  <c:v>430</c:v>
                </c:pt>
                <c:pt idx="157">
                  <c:v>597</c:v>
                </c:pt>
                <c:pt idx="158">
                  <c:v>376</c:v>
                </c:pt>
                <c:pt idx="159">
                  <c:v>414</c:v>
                </c:pt>
                <c:pt idx="160">
                  <c:v>495</c:v>
                </c:pt>
                <c:pt idx="161">
                  <c:v>496</c:v>
                </c:pt>
                <c:pt idx="162">
                  <c:v>541</c:v>
                </c:pt>
                <c:pt idx="163">
                  <c:v>65</c:v>
                </c:pt>
                <c:pt idx="164">
                  <c:v>375</c:v>
                </c:pt>
                <c:pt idx="165">
                  <c:v>494</c:v>
                </c:pt>
                <c:pt idx="166">
                  <c:v>457</c:v>
                </c:pt>
                <c:pt idx="167">
                  <c:v>406</c:v>
                </c:pt>
                <c:pt idx="168">
                  <c:v>492</c:v>
                </c:pt>
                <c:pt idx="169">
                  <c:v>379</c:v>
                </c:pt>
                <c:pt idx="170">
                  <c:v>499</c:v>
                </c:pt>
                <c:pt idx="171">
                  <c:v>107</c:v>
                </c:pt>
                <c:pt idx="172">
                  <c:v>424</c:v>
                </c:pt>
                <c:pt idx="173">
                  <c:v>462</c:v>
                </c:pt>
                <c:pt idx="174">
                  <c:v>469</c:v>
                </c:pt>
                <c:pt idx="175">
                  <c:v>417</c:v>
                </c:pt>
                <c:pt idx="176">
                  <c:v>345</c:v>
                </c:pt>
                <c:pt idx="177">
                  <c:v>391</c:v>
                </c:pt>
                <c:pt idx="178">
                  <c:v>374</c:v>
                </c:pt>
                <c:pt idx="179">
                  <c:v>442</c:v>
                </c:pt>
                <c:pt idx="180">
                  <c:v>108</c:v>
                </c:pt>
                <c:pt idx="181">
                  <c:v>353</c:v>
                </c:pt>
                <c:pt idx="182">
                  <c:v>459</c:v>
                </c:pt>
                <c:pt idx="183">
                  <c:v>542</c:v>
                </c:pt>
                <c:pt idx="184">
                  <c:v>450</c:v>
                </c:pt>
                <c:pt idx="185">
                  <c:v>363</c:v>
                </c:pt>
                <c:pt idx="186">
                  <c:v>513</c:v>
                </c:pt>
                <c:pt idx="187">
                  <c:v>402</c:v>
                </c:pt>
                <c:pt idx="188">
                  <c:v>436</c:v>
                </c:pt>
                <c:pt idx="189">
                  <c:v>391</c:v>
                </c:pt>
                <c:pt idx="190">
                  <c:v>533</c:v>
                </c:pt>
                <c:pt idx="191">
                  <c:v>426</c:v>
                </c:pt>
                <c:pt idx="192">
                  <c:v>530</c:v>
                </c:pt>
                <c:pt idx="193">
                  <c:v>501</c:v>
                </c:pt>
                <c:pt idx="194">
                  <c:v>137</c:v>
                </c:pt>
                <c:pt idx="195">
                  <c:v>121</c:v>
                </c:pt>
                <c:pt idx="196">
                  <c:v>179</c:v>
                </c:pt>
                <c:pt idx="197">
                  <c:v>129</c:v>
                </c:pt>
                <c:pt idx="198">
                  <c:v>134</c:v>
                </c:pt>
                <c:pt idx="199">
                  <c:v>439</c:v>
                </c:pt>
                <c:pt idx="200">
                  <c:v>430</c:v>
                </c:pt>
                <c:pt idx="201">
                  <c:v>415</c:v>
                </c:pt>
                <c:pt idx="202">
                  <c:v>257</c:v>
                </c:pt>
                <c:pt idx="203">
                  <c:v>406</c:v>
                </c:pt>
                <c:pt idx="204">
                  <c:v>612</c:v>
                </c:pt>
                <c:pt idx="205">
                  <c:v>312</c:v>
                </c:pt>
                <c:pt idx="206">
                  <c:v>487</c:v>
                </c:pt>
                <c:pt idx="207">
                  <c:v>468</c:v>
                </c:pt>
                <c:pt idx="208">
                  <c:v>434</c:v>
                </c:pt>
                <c:pt idx="209">
                  <c:v>475</c:v>
                </c:pt>
                <c:pt idx="210">
                  <c:v>506</c:v>
                </c:pt>
                <c:pt idx="211">
                  <c:v>380</c:v>
                </c:pt>
                <c:pt idx="212">
                  <c:v>429</c:v>
                </c:pt>
                <c:pt idx="213">
                  <c:v>449</c:v>
                </c:pt>
                <c:pt idx="214">
                  <c:v>461</c:v>
                </c:pt>
                <c:pt idx="215">
                  <c:v>447</c:v>
                </c:pt>
                <c:pt idx="216">
                  <c:v>501</c:v>
                </c:pt>
                <c:pt idx="217">
                  <c:v>373</c:v>
                </c:pt>
                <c:pt idx="218">
                  <c:v>434</c:v>
                </c:pt>
                <c:pt idx="219">
                  <c:v>428</c:v>
                </c:pt>
                <c:pt idx="220">
                  <c:v>449</c:v>
                </c:pt>
                <c:pt idx="221">
                  <c:v>543</c:v>
                </c:pt>
                <c:pt idx="222">
                  <c:v>458</c:v>
                </c:pt>
                <c:pt idx="223">
                  <c:v>431</c:v>
                </c:pt>
                <c:pt idx="224">
                  <c:v>366</c:v>
                </c:pt>
                <c:pt idx="225">
                  <c:v>442</c:v>
                </c:pt>
                <c:pt idx="226">
                  <c:v>464</c:v>
                </c:pt>
                <c:pt idx="227">
                  <c:v>488</c:v>
                </c:pt>
                <c:pt idx="228">
                  <c:v>418</c:v>
                </c:pt>
                <c:pt idx="229">
                  <c:v>409</c:v>
                </c:pt>
                <c:pt idx="230">
                  <c:v>686</c:v>
                </c:pt>
                <c:pt idx="231">
                  <c:v>402</c:v>
                </c:pt>
                <c:pt idx="232">
                  <c:v>541</c:v>
                </c:pt>
                <c:pt idx="233">
                  <c:v>410</c:v>
                </c:pt>
                <c:pt idx="234">
                  <c:v>678</c:v>
                </c:pt>
                <c:pt idx="235">
                  <c:v>431</c:v>
                </c:pt>
                <c:pt idx="236">
                  <c:v>353</c:v>
                </c:pt>
                <c:pt idx="237">
                  <c:v>725</c:v>
                </c:pt>
                <c:pt idx="238">
                  <c:v>640</c:v>
                </c:pt>
                <c:pt idx="239">
                  <c:v>468</c:v>
                </c:pt>
                <c:pt idx="240">
                  <c:v>453</c:v>
                </c:pt>
                <c:pt idx="241">
                  <c:v>391</c:v>
                </c:pt>
                <c:pt idx="242">
                  <c:v>457</c:v>
                </c:pt>
                <c:pt idx="243">
                  <c:v>495</c:v>
                </c:pt>
                <c:pt idx="244">
                  <c:v>843</c:v>
                </c:pt>
                <c:pt idx="245">
                  <c:v>686</c:v>
                </c:pt>
                <c:pt idx="246">
                  <c:v>471</c:v>
                </c:pt>
                <c:pt idx="247">
                  <c:v>429</c:v>
                </c:pt>
                <c:pt idx="248">
                  <c:v>470</c:v>
                </c:pt>
                <c:pt idx="249">
                  <c:v>464</c:v>
                </c:pt>
                <c:pt idx="250">
                  <c:v>434</c:v>
                </c:pt>
                <c:pt idx="251">
                  <c:v>470</c:v>
                </c:pt>
                <c:pt idx="252">
                  <c:v>608</c:v>
                </c:pt>
                <c:pt idx="253">
                  <c:v>494</c:v>
                </c:pt>
                <c:pt idx="254">
                  <c:v>443</c:v>
                </c:pt>
                <c:pt idx="255">
                  <c:v>486</c:v>
                </c:pt>
                <c:pt idx="256">
                  <c:v>475</c:v>
                </c:pt>
                <c:pt idx="257">
                  <c:v>438</c:v>
                </c:pt>
                <c:pt idx="258">
                  <c:v>458</c:v>
                </c:pt>
                <c:pt idx="259">
                  <c:v>497</c:v>
                </c:pt>
                <c:pt idx="260">
                  <c:v>413</c:v>
                </c:pt>
                <c:pt idx="261">
                  <c:v>445</c:v>
                </c:pt>
                <c:pt idx="262">
                  <c:v>583</c:v>
                </c:pt>
                <c:pt idx="263">
                  <c:v>553</c:v>
                </c:pt>
                <c:pt idx="264">
                  <c:v>465</c:v>
                </c:pt>
                <c:pt idx="265">
                  <c:v>480</c:v>
                </c:pt>
                <c:pt idx="266">
                  <c:v>437</c:v>
                </c:pt>
                <c:pt idx="267">
                  <c:v>366</c:v>
                </c:pt>
                <c:pt idx="268">
                  <c:v>402</c:v>
                </c:pt>
                <c:pt idx="269">
                  <c:v>615</c:v>
                </c:pt>
                <c:pt idx="270">
                  <c:v>461</c:v>
                </c:pt>
                <c:pt idx="271">
                  <c:v>377</c:v>
                </c:pt>
                <c:pt idx="272">
                  <c:v>452</c:v>
                </c:pt>
                <c:pt idx="273">
                  <c:v>372</c:v>
                </c:pt>
                <c:pt idx="274">
                  <c:v>485</c:v>
                </c:pt>
                <c:pt idx="275">
                  <c:v>433</c:v>
                </c:pt>
                <c:pt idx="276">
                  <c:v>398</c:v>
                </c:pt>
                <c:pt idx="277">
                  <c:v>553</c:v>
                </c:pt>
                <c:pt idx="278">
                  <c:v>543</c:v>
                </c:pt>
                <c:pt idx="279">
                  <c:v>634</c:v>
                </c:pt>
                <c:pt idx="280">
                  <c:v>78</c:v>
                </c:pt>
                <c:pt idx="281">
                  <c:v>562</c:v>
                </c:pt>
                <c:pt idx="282">
                  <c:v>476</c:v>
                </c:pt>
                <c:pt idx="283">
                  <c:v>398</c:v>
                </c:pt>
                <c:pt idx="284">
                  <c:v>350</c:v>
                </c:pt>
                <c:pt idx="285">
                  <c:v>510</c:v>
                </c:pt>
                <c:pt idx="286">
                  <c:v>492</c:v>
                </c:pt>
                <c:pt idx="287">
                  <c:v>502</c:v>
                </c:pt>
                <c:pt idx="288">
                  <c:v>550</c:v>
                </c:pt>
                <c:pt idx="289">
                  <c:v>546</c:v>
                </c:pt>
                <c:pt idx="290">
                  <c:v>539</c:v>
                </c:pt>
                <c:pt idx="291">
                  <c:v>367</c:v>
                </c:pt>
                <c:pt idx="292">
                  <c:v>557</c:v>
                </c:pt>
                <c:pt idx="293">
                  <c:v>416</c:v>
                </c:pt>
                <c:pt idx="294">
                  <c:v>636</c:v>
                </c:pt>
                <c:pt idx="295">
                  <c:v>575</c:v>
                </c:pt>
                <c:pt idx="296">
                  <c:v>415</c:v>
                </c:pt>
                <c:pt idx="297">
                  <c:v>698</c:v>
                </c:pt>
                <c:pt idx="298">
                  <c:v>507</c:v>
                </c:pt>
                <c:pt idx="299">
                  <c:v>603</c:v>
                </c:pt>
                <c:pt idx="300">
                  <c:v>522</c:v>
                </c:pt>
                <c:pt idx="301">
                  <c:v>260</c:v>
                </c:pt>
                <c:pt idx="302">
                  <c:v>441</c:v>
                </c:pt>
                <c:pt idx="303">
                  <c:v>406</c:v>
                </c:pt>
                <c:pt idx="304">
                  <c:v>387</c:v>
                </c:pt>
                <c:pt idx="305">
                  <c:v>679</c:v>
                </c:pt>
                <c:pt idx="306">
                  <c:v>535</c:v>
                </c:pt>
                <c:pt idx="307">
                  <c:v>386</c:v>
                </c:pt>
                <c:pt idx="308">
                  <c:v>366</c:v>
                </c:pt>
                <c:pt idx="309">
                  <c:v>446</c:v>
                </c:pt>
                <c:pt idx="310">
                  <c:v>458</c:v>
                </c:pt>
                <c:pt idx="311">
                  <c:v>535</c:v>
                </c:pt>
                <c:pt idx="312">
                  <c:v>424</c:v>
                </c:pt>
                <c:pt idx="313">
                  <c:v>457</c:v>
                </c:pt>
                <c:pt idx="314">
                  <c:v>435</c:v>
                </c:pt>
                <c:pt idx="315">
                  <c:v>546</c:v>
                </c:pt>
                <c:pt idx="316">
                  <c:v>514</c:v>
                </c:pt>
                <c:pt idx="317">
                  <c:v>415</c:v>
                </c:pt>
                <c:pt idx="318">
                  <c:v>446</c:v>
                </c:pt>
                <c:pt idx="319">
                  <c:v>467</c:v>
                </c:pt>
                <c:pt idx="320">
                  <c:v>453</c:v>
                </c:pt>
                <c:pt idx="321">
                  <c:v>447</c:v>
                </c:pt>
                <c:pt idx="322">
                  <c:v>424</c:v>
                </c:pt>
                <c:pt idx="323">
                  <c:v>426</c:v>
                </c:pt>
                <c:pt idx="324">
                  <c:v>482</c:v>
                </c:pt>
                <c:pt idx="325">
                  <c:v>418</c:v>
                </c:pt>
                <c:pt idx="326">
                  <c:v>455</c:v>
                </c:pt>
                <c:pt idx="327">
                  <c:v>491</c:v>
                </c:pt>
                <c:pt idx="328">
                  <c:v>462</c:v>
                </c:pt>
                <c:pt idx="329">
                  <c:v>334</c:v>
                </c:pt>
                <c:pt idx="330">
                  <c:v>569</c:v>
                </c:pt>
                <c:pt idx="331">
                  <c:v>497</c:v>
                </c:pt>
                <c:pt idx="332">
                  <c:v>481</c:v>
                </c:pt>
                <c:pt idx="333">
                  <c:v>480</c:v>
                </c:pt>
                <c:pt idx="334">
                  <c:v>535</c:v>
                </c:pt>
                <c:pt idx="335">
                  <c:v>82</c:v>
                </c:pt>
                <c:pt idx="336">
                  <c:v>61</c:v>
                </c:pt>
                <c:pt idx="337">
                  <c:v>525</c:v>
                </c:pt>
                <c:pt idx="338">
                  <c:v>465</c:v>
                </c:pt>
                <c:pt idx="339">
                  <c:v>476</c:v>
                </c:pt>
                <c:pt idx="340">
                  <c:v>386</c:v>
                </c:pt>
                <c:pt idx="341">
                  <c:v>483</c:v>
                </c:pt>
                <c:pt idx="342">
                  <c:v>502</c:v>
                </c:pt>
                <c:pt idx="343">
                  <c:v>411</c:v>
                </c:pt>
                <c:pt idx="344">
                  <c:v>448</c:v>
                </c:pt>
                <c:pt idx="345">
                  <c:v>704</c:v>
                </c:pt>
                <c:pt idx="346">
                  <c:v>447</c:v>
                </c:pt>
                <c:pt idx="347">
                  <c:v>500</c:v>
                </c:pt>
                <c:pt idx="348">
                  <c:v>479</c:v>
                </c:pt>
                <c:pt idx="349">
                  <c:v>367</c:v>
                </c:pt>
                <c:pt idx="350">
                  <c:v>489</c:v>
                </c:pt>
                <c:pt idx="351">
                  <c:v>407</c:v>
                </c:pt>
                <c:pt idx="352">
                  <c:v>459</c:v>
                </c:pt>
                <c:pt idx="353">
                  <c:v>461</c:v>
                </c:pt>
                <c:pt idx="354">
                  <c:v>436</c:v>
                </c:pt>
                <c:pt idx="355">
                  <c:v>333</c:v>
                </c:pt>
                <c:pt idx="356">
                  <c:v>548</c:v>
                </c:pt>
                <c:pt idx="357">
                  <c:v>510</c:v>
                </c:pt>
                <c:pt idx="358">
                  <c:v>438</c:v>
                </c:pt>
                <c:pt idx="359">
                  <c:v>463</c:v>
                </c:pt>
                <c:pt idx="360">
                  <c:v>457</c:v>
                </c:pt>
                <c:pt idx="361">
                  <c:v>493</c:v>
                </c:pt>
                <c:pt idx="362">
                  <c:v>337</c:v>
                </c:pt>
                <c:pt idx="363">
                  <c:v>75</c:v>
                </c:pt>
                <c:pt idx="364">
                  <c:v>356</c:v>
                </c:pt>
                <c:pt idx="365">
                  <c:v>487</c:v>
                </c:pt>
                <c:pt idx="366">
                  <c:v>455</c:v>
                </c:pt>
                <c:pt idx="367">
                  <c:v>533</c:v>
                </c:pt>
                <c:pt idx="368">
                  <c:v>689</c:v>
                </c:pt>
                <c:pt idx="369">
                  <c:v>591</c:v>
                </c:pt>
                <c:pt idx="370">
                  <c:v>451</c:v>
                </c:pt>
                <c:pt idx="371">
                  <c:v>421</c:v>
                </c:pt>
                <c:pt idx="372">
                  <c:v>409</c:v>
                </c:pt>
                <c:pt idx="373">
                  <c:v>417</c:v>
                </c:pt>
                <c:pt idx="374">
                  <c:v>469</c:v>
                </c:pt>
                <c:pt idx="375">
                  <c:v>591</c:v>
                </c:pt>
                <c:pt idx="376">
                  <c:v>492</c:v>
                </c:pt>
                <c:pt idx="377">
                  <c:v>402</c:v>
                </c:pt>
                <c:pt idx="378">
                  <c:v>584</c:v>
                </c:pt>
                <c:pt idx="379">
                  <c:v>600</c:v>
                </c:pt>
                <c:pt idx="380">
                  <c:v>556</c:v>
                </c:pt>
                <c:pt idx="381">
                  <c:v>562</c:v>
                </c:pt>
                <c:pt idx="382">
                  <c:v>555</c:v>
                </c:pt>
                <c:pt idx="383">
                  <c:v>539</c:v>
                </c:pt>
                <c:pt idx="384">
                  <c:v>385</c:v>
                </c:pt>
                <c:pt idx="385">
                  <c:v>429</c:v>
                </c:pt>
                <c:pt idx="386">
                  <c:v>477</c:v>
                </c:pt>
                <c:pt idx="387">
                  <c:v>417</c:v>
                </c:pt>
                <c:pt idx="388">
                  <c:v>355</c:v>
                </c:pt>
                <c:pt idx="389">
                  <c:v>513</c:v>
                </c:pt>
                <c:pt idx="390">
                  <c:v>606</c:v>
                </c:pt>
                <c:pt idx="391">
                  <c:v>399</c:v>
                </c:pt>
                <c:pt idx="392">
                  <c:v>391</c:v>
                </c:pt>
                <c:pt idx="393">
                  <c:v>387</c:v>
                </c:pt>
                <c:pt idx="394">
                  <c:v>546</c:v>
                </c:pt>
                <c:pt idx="395">
                  <c:v>493</c:v>
                </c:pt>
                <c:pt idx="396">
                  <c:v>552</c:v>
                </c:pt>
                <c:pt idx="397">
                  <c:v>503</c:v>
                </c:pt>
                <c:pt idx="398">
                  <c:v>377</c:v>
                </c:pt>
                <c:pt idx="399">
                  <c:v>547</c:v>
                </c:pt>
                <c:pt idx="400">
                  <c:v>407</c:v>
                </c:pt>
                <c:pt idx="401">
                  <c:v>360</c:v>
                </c:pt>
                <c:pt idx="402">
                  <c:v>428</c:v>
                </c:pt>
                <c:pt idx="403">
                  <c:v>416</c:v>
                </c:pt>
                <c:pt idx="404">
                  <c:v>406</c:v>
                </c:pt>
                <c:pt idx="405">
                  <c:v>360</c:v>
                </c:pt>
                <c:pt idx="406">
                  <c:v>527</c:v>
                </c:pt>
                <c:pt idx="407">
                  <c:v>423</c:v>
                </c:pt>
                <c:pt idx="408">
                  <c:v>545</c:v>
                </c:pt>
                <c:pt idx="409">
                  <c:v>463</c:v>
                </c:pt>
              </c:numCache>
            </c:numRef>
          </c:yVal>
          <c:smooth val="0"/>
          <c:extLst>
            <c:ext xmlns:c16="http://schemas.microsoft.com/office/drawing/2014/chart" uri="{C3380CC4-5D6E-409C-BE32-E72D297353CC}">
              <c16:uniqueId val="{00000001-2CCA-43D3-AB6C-D840FA5A48CB}"/>
            </c:ext>
          </c:extLst>
        </c:ser>
        <c:dLbls>
          <c:showLegendKey val="0"/>
          <c:showVal val="0"/>
          <c:showCatName val="0"/>
          <c:showSerName val="0"/>
          <c:showPercent val="0"/>
          <c:showBubbleSize val="0"/>
        </c:dLbls>
        <c:axId val="10356368"/>
        <c:axId val="11174528"/>
      </c:scatterChart>
      <c:valAx>
        <c:axId val="10356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Minutes Asleep</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1174528"/>
        <c:crosses val="autoZero"/>
        <c:crossBetween val="midCat"/>
      </c:valAx>
      <c:valAx>
        <c:axId val="11174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 Time in Bed</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0356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n-lt"/>
                <a:ea typeface="+mj-ea"/>
                <a:cs typeface="+mj-cs"/>
              </a:defRPr>
            </a:pPr>
            <a:r>
              <a:rPr lang="en-US" dirty="0">
                <a:latin typeface="+mn-lt"/>
              </a:rPr>
              <a:t>Minutes Asleep vs.</a:t>
            </a:r>
            <a:r>
              <a:rPr lang="en-US" baseline="0" dirty="0">
                <a:latin typeface="+mn-lt"/>
              </a:rPr>
              <a:t> Steps</a:t>
            </a:r>
            <a:endParaRPr lang="en-US"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n-lt"/>
              <a:ea typeface="+mj-ea"/>
              <a:cs typeface="+mj-cs"/>
            </a:defRPr>
          </a:pPr>
          <a:endParaRPr lang="en-US"/>
        </a:p>
      </c:txPr>
    </c:title>
    <c:autoTitleDeleted val="0"/>
    <c:plotArea>
      <c:layout/>
      <c:scatterChart>
        <c:scatterStyle val="lineMarker"/>
        <c:varyColors val="0"/>
        <c:ser>
          <c:idx val="0"/>
          <c:order val="0"/>
          <c:tx>
            <c:strRef>
              <c:f>activity_sleep_merged!$F$1</c:f>
              <c:strCache>
                <c:ptCount val="1"/>
                <c:pt idx="0">
                  <c:v>TotalSteps</c:v>
                </c:pt>
              </c:strCache>
            </c:strRef>
          </c:tx>
          <c:spPr>
            <a:ln w="25400" cap="rnd">
              <a:noFill/>
              <a:round/>
            </a:ln>
            <a:effectLst/>
          </c:spPr>
          <c:marker>
            <c:symbol val="circle"/>
            <c:size val="6"/>
            <c:spPr>
              <a:solidFill>
                <a:schemeClr val="lt1"/>
              </a:solidFill>
              <a:ln w="38100">
                <a:solidFill>
                  <a:schemeClr val="accent2">
                    <a:alpha val="60000"/>
                  </a:schemeClr>
                </a:solidFill>
              </a:ln>
              <a:effectLst/>
            </c:spPr>
          </c:marker>
          <c:trendline>
            <c:spPr>
              <a:ln w="15875" cap="rnd">
                <a:solidFill>
                  <a:schemeClr val="accent2"/>
                </a:solidFill>
              </a:ln>
              <a:effectLst/>
            </c:spPr>
            <c:trendlineType val="poly"/>
            <c:order val="3"/>
            <c:dispRSqr val="1"/>
            <c:dispEq val="0"/>
            <c:trendlineLbl>
              <c:layout>
                <c:manualLayout>
                  <c:x val="3.7082250839641485E-2"/>
                  <c:y val="-9.186417342666403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activity_sleep_merged!$D$2:$D$864</c:f>
              <c:numCache>
                <c:formatCode>General</c:formatCode>
                <c:ptCount val="410"/>
                <c:pt idx="0">
                  <c:v>327</c:v>
                </c:pt>
                <c:pt idx="1">
                  <c:v>384</c:v>
                </c:pt>
                <c:pt idx="2">
                  <c:v>412</c:v>
                </c:pt>
                <c:pt idx="3">
                  <c:v>340</c:v>
                </c:pt>
                <c:pt idx="4">
                  <c:v>700</c:v>
                </c:pt>
                <c:pt idx="5">
                  <c:v>304</c:v>
                </c:pt>
                <c:pt idx="6">
                  <c:v>360</c:v>
                </c:pt>
                <c:pt idx="7">
                  <c:v>325</c:v>
                </c:pt>
                <c:pt idx="8">
                  <c:v>361</c:v>
                </c:pt>
                <c:pt idx="9">
                  <c:v>430</c:v>
                </c:pt>
                <c:pt idx="10">
                  <c:v>277</c:v>
                </c:pt>
                <c:pt idx="11">
                  <c:v>245</c:v>
                </c:pt>
                <c:pt idx="12">
                  <c:v>366</c:v>
                </c:pt>
                <c:pt idx="13">
                  <c:v>341</c:v>
                </c:pt>
                <c:pt idx="14">
                  <c:v>404</c:v>
                </c:pt>
                <c:pt idx="15">
                  <c:v>369</c:v>
                </c:pt>
                <c:pt idx="16">
                  <c:v>277</c:v>
                </c:pt>
                <c:pt idx="17">
                  <c:v>273</c:v>
                </c:pt>
                <c:pt idx="18">
                  <c:v>247</c:v>
                </c:pt>
                <c:pt idx="19">
                  <c:v>334</c:v>
                </c:pt>
                <c:pt idx="20">
                  <c:v>331</c:v>
                </c:pt>
                <c:pt idx="21">
                  <c:v>594</c:v>
                </c:pt>
                <c:pt idx="22">
                  <c:v>338</c:v>
                </c:pt>
                <c:pt idx="23">
                  <c:v>383</c:v>
                </c:pt>
                <c:pt idx="24">
                  <c:v>285</c:v>
                </c:pt>
                <c:pt idx="25">
                  <c:v>119</c:v>
                </c:pt>
                <c:pt idx="26">
                  <c:v>124</c:v>
                </c:pt>
                <c:pt idx="27">
                  <c:v>796</c:v>
                </c:pt>
                <c:pt idx="28">
                  <c:v>137</c:v>
                </c:pt>
                <c:pt idx="29">
                  <c:v>644</c:v>
                </c:pt>
                <c:pt idx="30">
                  <c:v>722</c:v>
                </c:pt>
                <c:pt idx="31">
                  <c:v>590</c:v>
                </c:pt>
                <c:pt idx="32">
                  <c:v>750</c:v>
                </c:pt>
                <c:pt idx="33">
                  <c:v>398</c:v>
                </c:pt>
                <c:pt idx="34">
                  <c:v>475</c:v>
                </c:pt>
                <c:pt idx="35">
                  <c:v>296</c:v>
                </c:pt>
                <c:pt idx="36">
                  <c:v>166</c:v>
                </c:pt>
                <c:pt idx="37">
                  <c:v>503</c:v>
                </c:pt>
                <c:pt idx="38">
                  <c:v>531</c:v>
                </c:pt>
                <c:pt idx="39">
                  <c:v>545</c:v>
                </c:pt>
                <c:pt idx="40">
                  <c:v>523</c:v>
                </c:pt>
                <c:pt idx="41">
                  <c:v>524</c:v>
                </c:pt>
                <c:pt idx="42">
                  <c:v>437</c:v>
                </c:pt>
                <c:pt idx="43">
                  <c:v>498</c:v>
                </c:pt>
                <c:pt idx="44">
                  <c:v>461</c:v>
                </c:pt>
                <c:pt idx="45">
                  <c:v>477</c:v>
                </c:pt>
                <c:pt idx="46">
                  <c:v>520</c:v>
                </c:pt>
                <c:pt idx="47">
                  <c:v>522</c:v>
                </c:pt>
                <c:pt idx="48">
                  <c:v>555</c:v>
                </c:pt>
                <c:pt idx="49">
                  <c:v>506</c:v>
                </c:pt>
                <c:pt idx="50">
                  <c:v>508</c:v>
                </c:pt>
                <c:pt idx="51">
                  <c:v>513</c:v>
                </c:pt>
                <c:pt idx="52">
                  <c:v>490</c:v>
                </c:pt>
                <c:pt idx="53">
                  <c:v>573</c:v>
                </c:pt>
                <c:pt idx="54">
                  <c:v>527</c:v>
                </c:pt>
                <c:pt idx="55">
                  <c:v>511</c:v>
                </c:pt>
                <c:pt idx="56">
                  <c:v>538</c:v>
                </c:pt>
                <c:pt idx="57">
                  <c:v>468</c:v>
                </c:pt>
                <c:pt idx="58">
                  <c:v>524</c:v>
                </c:pt>
                <c:pt idx="59">
                  <c:v>511</c:v>
                </c:pt>
                <c:pt idx="60">
                  <c:v>541</c:v>
                </c:pt>
                <c:pt idx="61">
                  <c:v>531</c:v>
                </c:pt>
                <c:pt idx="62">
                  <c:v>357</c:v>
                </c:pt>
                <c:pt idx="63">
                  <c:v>523</c:v>
                </c:pt>
                <c:pt idx="64">
                  <c:v>456</c:v>
                </c:pt>
                <c:pt idx="65">
                  <c:v>61</c:v>
                </c:pt>
                <c:pt idx="66">
                  <c:v>467</c:v>
                </c:pt>
                <c:pt idx="67">
                  <c:v>445</c:v>
                </c:pt>
                <c:pt idx="68">
                  <c:v>452</c:v>
                </c:pt>
                <c:pt idx="69">
                  <c:v>556</c:v>
                </c:pt>
                <c:pt idx="70">
                  <c:v>500</c:v>
                </c:pt>
                <c:pt idx="71">
                  <c:v>465</c:v>
                </c:pt>
                <c:pt idx="72">
                  <c:v>460</c:v>
                </c:pt>
                <c:pt idx="73">
                  <c:v>405</c:v>
                </c:pt>
                <c:pt idx="74">
                  <c:v>374</c:v>
                </c:pt>
                <c:pt idx="75">
                  <c:v>442</c:v>
                </c:pt>
                <c:pt idx="76">
                  <c:v>433</c:v>
                </c:pt>
                <c:pt idx="77">
                  <c:v>436</c:v>
                </c:pt>
                <c:pt idx="78">
                  <c:v>448</c:v>
                </c:pt>
                <c:pt idx="79">
                  <c:v>408</c:v>
                </c:pt>
                <c:pt idx="80">
                  <c:v>411</c:v>
                </c:pt>
                <c:pt idx="81">
                  <c:v>274</c:v>
                </c:pt>
                <c:pt idx="82">
                  <c:v>295</c:v>
                </c:pt>
                <c:pt idx="83">
                  <c:v>291</c:v>
                </c:pt>
                <c:pt idx="84">
                  <c:v>424</c:v>
                </c:pt>
                <c:pt idx="85">
                  <c:v>283</c:v>
                </c:pt>
                <c:pt idx="86">
                  <c:v>381</c:v>
                </c:pt>
                <c:pt idx="87">
                  <c:v>412</c:v>
                </c:pt>
                <c:pt idx="88">
                  <c:v>219</c:v>
                </c:pt>
                <c:pt idx="89">
                  <c:v>152</c:v>
                </c:pt>
                <c:pt idx="90">
                  <c:v>332</c:v>
                </c:pt>
                <c:pt idx="91">
                  <c:v>355</c:v>
                </c:pt>
                <c:pt idx="92">
                  <c:v>235</c:v>
                </c:pt>
                <c:pt idx="93">
                  <c:v>310</c:v>
                </c:pt>
                <c:pt idx="94">
                  <c:v>262</c:v>
                </c:pt>
                <c:pt idx="95">
                  <c:v>250</c:v>
                </c:pt>
                <c:pt idx="96">
                  <c:v>349</c:v>
                </c:pt>
                <c:pt idx="97">
                  <c:v>261</c:v>
                </c:pt>
                <c:pt idx="98">
                  <c:v>333</c:v>
                </c:pt>
                <c:pt idx="99">
                  <c:v>237</c:v>
                </c:pt>
                <c:pt idx="100">
                  <c:v>383</c:v>
                </c:pt>
                <c:pt idx="101">
                  <c:v>230</c:v>
                </c:pt>
                <c:pt idx="102">
                  <c:v>292</c:v>
                </c:pt>
                <c:pt idx="103">
                  <c:v>213</c:v>
                </c:pt>
                <c:pt idx="104">
                  <c:v>318</c:v>
                </c:pt>
                <c:pt idx="105">
                  <c:v>323</c:v>
                </c:pt>
                <c:pt idx="106">
                  <c:v>237</c:v>
                </c:pt>
                <c:pt idx="107">
                  <c:v>259</c:v>
                </c:pt>
                <c:pt idx="108">
                  <c:v>312</c:v>
                </c:pt>
                <c:pt idx="109">
                  <c:v>501</c:v>
                </c:pt>
                <c:pt idx="110">
                  <c:v>77</c:v>
                </c:pt>
                <c:pt idx="111">
                  <c:v>322</c:v>
                </c:pt>
                <c:pt idx="112">
                  <c:v>478</c:v>
                </c:pt>
                <c:pt idx="113">
                  <c:v>226</c:v>
                </c:pt>
                <c:pt idx="114">
                  <c:v>385</c:v>
                </c:pt>
                <c:pt idx="115">
                  <c:v>364</c:v>
                </c:pt>
                <c:pt idx="116">
                  <c:v>442</c:v>
                </c:pt>
                <c:pt idx="117">
                  <c:v>535</c:v>
                </c:pt>
                <c:pt idx="118">
                  <c:v>465</c:v>
                </c:pt>
                <c:pt idx="119">
                  <c:v>506</c:v>
                </c:pt>
                <c:pt idx="120">
                  <c:v>515</c:v>
                </c:pt>
                <c:pt idx="121">
                  <c:v>461</c:v>
                </c:pt>
                <c:pt idx="122">
                  <c:v>523</c:v>
                </c:pt>
                <c:pt idx="123">
                  <c:v>59</c:v>
                </c:pt>
                <c:pt idx="124">
                  <c:v>533</c:v>
                </c:pt>
                <c:pt idx="125">
                  <c:v>692</c:v>
                </c:pt>
                <c:pt idx="126">
                  <c:v>467</c:v>
                </c:pt>
                <c:pt idx="127">
                  <c:v>488</c:v>
                </c:pt>
                <c:pt idx="128">
                  <c:v>505</c:v>
                </c:pt>
                <c:pt idx="129">
                  <c:v>286</c:v>
                </c:pt>
                <c:pt idx="130">
                  <c:v>497</c:v>
                </c:pt>
                <c:pt idx="131">
                  <c:v>523</c:v>
                </c:pt>
                <c:pt idx="132">
                  <c:v>490</c:v>
                </c:pt>
                <c:pt idx="133">
                  <c:v>484</c:v>
                </c:pt>
                <c:pt idx="134">
                  <c:v>478</c:v>
                </c:pt>
                <c:pt idx="135">
                  <c:v>474</c:v>
                </c:pt>
                <c:pt idx="136">
                  <c:v>450</c:v>
                </c:pt>
                <c:pt idx="137">
                  <c:v>507</c:v>
                </c:pt>
                <c:pt idx="138">
                  <c:v>602</c:v>
                </c:pt>
                <c:pt idx="139">
                  <c:v>535</c:v>
                </c:pt>
                <c:pt idx="140">
                  <c:v>487</c:v>
                </c:pt>
                <c:pt idx="141">
                  <c:v>529</c:v>
                </c:pt>
                <c:pt idx="142">
                  <c:v>302</c:v>
                </c:pt>
                <c:pt idx="143">
                  <c:v>499</c:v>
                </c:pt>
                <c:pt idx="144">
                  <c:v>426</c:v>
                </c:pt>
                <c:pt idx="145">
                  <c:v>619</c:v>
                </c:pt>
                <c:pt idx="146">
                  <c:v>99</c:v>
                </c:pt>
                <c:pt idx="147">
                  <c:v>329</c:v>
                </c:pt>
                <c:pt idx="148">
                  <c:v>421</c:v>
                </c:pt>
                <c:pt idx="149">
                  <c:v>442</c:v>
                </c:pt>
                <c:pt idx="150">
                  <c:v>82</c:v>
                </c:pt>
                <c:pt idx="151">
                  <c:v>478</c:v>
                </c:pt>
                <c:pt idx="152">
                  <c:v>552</c:v>
                </c:pt>
                <c:pt idx="153">
                  <c:v>319</c:v>
                </c:pt>
                <c:pt idx="154">
                  <c:v>439</c:v>
                </c:pt>
                <c:pt idx="155">
                  <c:v>428</c:v>
                </c:pt>
                <c:pt idx="156">
                  <c:v>409</c:v>
                </c:pt>
                <c:pt idx="157">
                  <c:v>547</c:v>
                </c:pt>
                <c:pt idx="158">
                  <c:v>368</c:v>
                </c:pt>
                <c:pt idx="159">
                  <c:v>390</c:v>
                </c:pt>
                <c:pt idx="160">
                  <c:v>471</c:v>
                </c:pt>
                <c:pt idx="161">
                  <c:v>472</c:v>
                </c:pt>
                <c:pt idx="162">
                  <c:v>529</c:v>
                </c:pt>
                <c:pt idx="163">
                  <c:v>62</c:v>
                </c:pt>
                <c:pt idx="164">
                  <c:v>354</c:v>
                </c:pt>
                <c:pt idx="165">
                  <c:v>469</c:v>
                </c:pt>
                <c:pt idx="166">
                  <c:v>429</c:v>
                </c:pt>
                <c:pt idx="167">
                  <c:v>370</c:v>
                </c:pt>
                <c:pt idx="168">
                  <c:v>441</c:v>
                </c:pt>
                <c:pt idx="169">
                  <c:v>337</c:v>
                </c:pt>
                <c:pt idx="170">
                  <c:v>462</c:v>
                </c:pt>
                <c:pt idx="171">
                  <c:v>98</c:v>
                </c:pt>
                <c:pt idx="172">
                  <c:v>388</c:v>
                </c:pt>
                <c:pt idx="173">
                  <c:v>439</c:v>
                </c:pt>
                <c:pt idx="174">
                  <c:v>436</c:v>
                </c:pt>
                <c:pt idx="175">
                  <c:v>388</c:v>
                </c:pt>
                <c:pt idx="176">
                  <c:v>328</c:v>
                </c:pt>
                <c:pt idx="177">
                  <c:v>353</c:v>
                </c:pt>
                <c:pt idx="178">
                  <c:v>332</c:v>
                </c:pt>
                <c:pt idx="179">
                  <c:v>419</c:v>
                </c:pt>
                <c:pt idx="180">
                  <c:v>106</c:v>
                </c:pt>
                <c:pt idx="181">
                  <c:v>322</c:v>
                </c:pt>
                <c:pt idx="182">
                  <c:v>439</c:v>
                </c:pt>
                <c:pt idx="183">
                  <c:v>502</c:v>
                </c:pt>
                <c:pt idx="184">
                  <c:v>417</c:v>
                </c:pt>
                <c:pt idx="185">
                  <c:v>337</c:v>
                </c:pt>
                <c:pt idx="186">
                  <c:v>462</c:v>
                </c:pt>
                <c:pt idx="187">
                  <c:v>374</c:v>
                </c:pt>
                <c:pt idx="188">
                  <c:v>401</c:v>
                </c:pt>
                <c:pt idx="189">
                  <c:v>361</c:v>
                </c:pt>
                <c:pt idx="190">
                  <c:v>457</c:v>
                </c:pt>
                <c:pt idx="191">
                  <c:v>405</c:v>
                </c:pt>
                <c:pt idx="192">
                  <c:v>499</c:v>
                </c:pt>
                <c:pt idx="193">
                  <c:v>483</c:v>
                </c:pt>
                <c:pt idx="194">
                  <c:v>126</c:v>
                </c:pt>
                <c:pt idx="195">
                  <c:v>103</c:v>
                </c:pt>
                <c:pt idx="196">
                  <c:v>171</c:v>
                </c:pt>
                <c:pt idx="197">
                  <c:v>115</c:v>
                </c:pt>
                <c:pt idx="198">
                  <c:v>123</c:v>
                </c:pt>
                <c:pt idx="199">
                  <c:v>425</c:v>
                </c:pt>
                <c:pt idx="200">
                  <c:v>400</c:v>
                </c:pt>
                <c:pt idx="201">
                  <c:v>384</c:v>
                </c:pt>
                <c:pt idx="202">
                  <c:v>253</c:v>
                </c:pt>
                <c:pt idx="203">
                  <c:v>382</c:v>
                </c:pt>
                <c:pt idx="204">
                  <c:v>591</c:v>
                </c:pt>
                <c:pt idx="205">
                  <c:v>293</c:v>
                </c:pt>
                <c:pt idx="206">
                  <c:v>457</c:v>
                </c:pt>
                <c:pt idx="207">
                  <c:v>454</c:v>
                </c:pt>
                <c:pt idx="208">
                  <c:v>425</c:v>
                </c:pt>
                <c:pt idx="209">
                  <c:v>465</c:v>
                </c:pt>
                <c:pt idx="210">
                  <c:v>480</c:v>
                </c:pt>
                <c:pt idx="211">
                  <c:v>370</c:v>
                </c:pt>
                <c:pt idx="212">
                  <c:v>421</c:v>
                </c:pt>
                <c:pt idx="213">
                  <c:v>432</c:v>
                </c:pt>
                <c:pt idx="214">
                  <c:v>442</c:v>
                </c:pt>
                <c:pt idx="215">
                  <c:v>433</c:v>
                </c:pt>
                <c:pt idx="216">
                  <c:v>479</c:v>
                </c:pt>
                <c:pt idx="217">
                  <c:v>327</c:v>
                </c:pt>
                <c:pt idx="218">
                  <c:v>412</c:v>
                </c:pt>
                <c:pt idx="219">
                  <c:v>414</c:v>
                </c:pt>
                <c:pt idx="220">
                  <c:v>404</c:v>
                </c:pt>
                <c:pt idx="221">
                  <c:v>520</c:v>
                </c:pt>
                <c:pt idx="222">
                  <c:v>435</c:v>
                </c:pt>
                <c:pt idx="223">
                  <c:v>416</c:v>
                </c:pt>
                <c:pt idx="224">
                  <c:v>354</c:v>
                </c:pt>
                <c:pt idx="225">
                  <c:v>404</c:v>
                </c:pt>
                <c:pt idx="226">
                  <c:v>441</c:v>
                </c:pt>
                <c:pt idx="227">
                  <c:v>455</c:v>
                </c:pt>
                <c:pt idx="228">
                  <c:v>357</c:v>
                </c:pt>
                <c:pt idx="229">
                  <c:v>377</c:v>
                </c:pt>
                <c:pt idx="230">
                  <c:v>651</c:v>
                </c:pt>
                <c:pt idx="231">
                  <c:v>350</c:v>
                </c:pt>
                <c:pt idx="232">
                  <c:v>520</c:v>
                </c:pt>
                <c:pt idx="233">
                  <c:v>357</c:v>
                </c:pt>
                <c:pt idx="234">
                  <c:v>658</c:v>
                </c:pt>
                <c:pt idx="235">
                  <c:v>399</c:v>
                </c:pt>
                <c:pt idx="236">
                  <c:v>322</c:v>
                </c:pt>
                <c:pt idx="237">
                  <c:v>631</c:v>
                </c:pt>
                <c:pt idx="238">
                  <c:v>553</c:v>
                </c:pt>
                <c:pt idx="239">
                  <c:v>433</c:v>
                </c:pt>
                <c:pt idx="240">
                  <c:v>412</c:v>
                </c:pt>
                <c:pt idx="241">
                  <c:v>347</c:v>
                </c:pt>
                <c:pt idx="242">
                  <c:v>421</c:v>
                </c:pt>
                <c:pt idx="243">
                  <c:v>450</c:v>
                </c:pt>
                <c:pt idx="244">
                  <c:v>775</c:v>
                </c:pt>
                <c:pt idx="245">
                  <c:v>622</c:v>
                </c:pt>
                <c:pt idx="246">
                  <c:v>409</c:v>
                </c:pt>
                <c:pt idx="247">
                  <c:v>380</c:v>
                </c:pt>
                <c:pt idx="248">
                  <c:v>447</c:v>
                </c:pt>
                <c:pt idx="249">
                  <c:v>419</c:v>
                </c:pt>
                <c:pt idx="250">
                  <c:v>400</c:v>
                </c:pt>
                <c:pt idx="251">
                  <c:v>442</c:v>
                </c:pt>
                <c:pt idx="252">
                  <c:v>568</c:v>
                </c:pt>
                <c:pt idx="253">
                  <c:v>453</c:v>
                </c:pt>
                <c:pt idx="254">
                  <c:v>418</c:v>
                </c:pt>
                <c:pt idx="255">
                  <c:v>463</c:v>
                </c:pt>
                <c:pt idx="256">
                  <c:v>438</c:v>
                </c:pt>
                <c:pt idx="257">
                  <c:v>419</c:v>
                </c:pt>
                <c:pt idx="258">
                  <c:v>432</c:v>
                </c:pt>
                <c:pt idx="259">
                  <c:v>477</c:v>
                </c:pt>
                <c:pt idx="260">
                  <c:v>392</c:v>
                </c:pt>
                <c:pt idx="261">
                  <c:v>406</c:v>
                </c:pt>
                <c:pt idx="262">
                  <c:v>549</c:v>
                </c:pt>
                <c:pt idx="263">
                  <c:v>527</c:v>
                </c:pt>
                <c:pt idx="264">
                  <c:v>449</c:v>
                </c:pt>
                <c:pt idx="265">
                  <c:v>447</c:v>
                </c:pt>
                <c:pt idx="266">
                  <c:v>414</c:v>
                </c:pt>
                <c:pt idx="267">
                  <c:v>338</c:v>
                </c:pt>
                <c:pt idx="268">
                  <c:v>384</c:v>
                </c:pt>
                <c:pt idx="269">
                  <c:v>543</c:v>
                </c:pt>
                <c:pt idx="270">
                  <c:v>421</c:v>
                </c:pt>
                <c:pt idx="271">
                  <c:v>354</c:v>
                </c:pt>
                <c:pt idx="272">
                  <c:v>424</c:v>
                </c:pt>
                <c:pt idx="273">
                  <c:v>361</c:v>
                </c:pt>
                <c:pt idx="274">
                  <c:v>459</c:v>
                </c:pt>
                <c:pt idx="275">
                  <c:v>412</c:v>
                </c:pt>
                <c:pt idx="276">
                  <c:v>379</c:v>
                </c:pt>
                <c:pt idx="277">
                  <c:v>525</c:v>
                </c:pt>
                <c:pt idx="278">
                  <c:v>508</c:v>
                </c:pt>
                <c:pt idx="279">
                  <c:v>603</c:v>
                </c:pt>
                <c:pt idx="280">
                  <c:v>74</c:v>
                </c:pt>
                <c:pt idx="281">
                  <c:v>504</c:v>
                </c:pt>
                <c:pt idx="282">
                  <c:v>431</c:v>
                </c:pt>
                <c:pt idx="283">
                  <c:v>380</c:v>
                </c:pt>
                <c:pt idx="284">
                  <c:v>336</c:v>
                </c:pt>
                <c:pt idx="285">
                  <c:v>493</c:v>
                </c:pt>
                <c:pt idx="286">
                  <c:v>465</c:v>
                </c:pt>
                <c:pt idx="287">
                  <c:v>474</c:v>
                </c:pt>
                <c:pt idx="288">
                  <c:v>508</c:v>
                </c:pt>
                <c:pt idx="289">
                  <c:v>480</c:v>
                </c:pt>
                <c:pt idx="290">
                  <c:v>492</c:v>
                </c:pt>
                <c:pt idx="291">
                  <c:v>353</c:v>
                </c:pt>
                <c:pt idx="292">
                  <c:v>542</c:v>
                </c:pt>
                <c:pt idx="293">
                  <c:v>393</c:v>
                </c:pt>
                <c:pt idx="294">
                  <c:v>600</c:v>
                </c:pt>
                <c:pt idx="295">
                  <c:v>507</c:v>
                </c:pt>
                <c:pt idx="296">
                  <c:v>392</c:v>
                </c:pt>
                <c:pt idx="297">
                  <c:v>658</c:v>
                </c:pt>
                <c:pt idx="298">
                  <c:v>498</c:v>
                </c:pt>
                <c:pt idx="299">
                  <c:v>555</c:v>
                </c:pt>
                <c:pt idx="300">
                  <c:v>492</c:v>
                </c:pt>
                <c:pt idx="301">
                  <c:v>235</c:v>
                </c:pt>
                <c:pt idx="302">
                  <c:v>423</c:v>
                </c:pt>
                <c:pt idx="303">
                  <c:v>391</c:v>
                </c:pt>
                <c:pt idx="304">
                  <c:v>366</c:v>
                </c:pt>
                <c:pt idx="305">
                  <c:v>630</c:v>
                </c:pt>
                <c:pt idx="306">
                  <c:v>508</c:v>
                </c:pt>
                <c:pt idx="307">
                  <c:v>370</c:v>
                </c:pt>
                <c:pt idx="308">
                  <c:v>357</c:v>
                </c:pt>
                <c:pt idx="309">
                  <c:v>427</c:v>
                </c:pt>
                <c:pt idx="310">
                  <c:v>442</c:v>
                </c:pt>
                <c:pt idx="311">
                  <c:v>476</c:v>
                </c:pt>
                <c:pt idx="312">
                  <c:v>418</c:v>
                </c:pt>
                <c:pt idx="313">
                  <c:v>451</c:v>
                </c:pt>
                <c:pt idx="314">
                  <c:v>425</c:v>
                </c:pt>
                <c:pt idx="315">
                  <c:v>528</c:v>
                </c:pt>
                <c:pt idx="316">
                  <c:v>511</c:v>
                </c:pt>
                <c:pt idx="317">
                  <c:v>400</c:v>
                </c:pt>
                <c:pt idx="318">
                  <c:v>441</c:v>
                </c:pt>
                <c:pt idx="319">
                  <c:v>455</c:v>
                </c:pt>
                <c:pt idx="320">
                  <c:v>440</c:v>
                </c:pt>
                <c:pt idx="321">
                  <c:v>433</c:v>
                </c:pt>
                <c:pt idx="322">
                  <c:v>422</c:v>
                </c:pt>
                <c:pt idx="323">
                  <c:v>411</c:v>
                </c:pt>
                <c:pt idx="324">
                  <c:v>466</c:v>
                </c:pt>
                <c:pt idx="325">
                  <c:v>394</c:v>
                </c:pt>
                <c:pt idx="326">
                  <c:v>442</c:v>
                </c:pt>
                <c:pt idx="327">
                  <c:v>467</c:v>
                </c:pt>
                <c:pt idx="328">
                  <c:v>443</c:v>
                </c:pt>
                <c:pt idx="329">
                  <c:v>298</c:v>
                </c:pt>
                <c:pt idx="330">
                  <c:v>541</c:v>
                </c:pt>
                <c:pt idx="331">
                  <c:v>489</c:v>
                </c:pt>
                <c:pt idx="332">
                  <c:v>469</c:v>
                </c:pt>
                <c:pt idx="333">
                  <c:v>452</c:v>
                </c:pt>
                <c:pt idx="334">
                  <c:v>516</c:v>
                </c:pt>
                <c:pt idx="335">
                  <c:v>79</c:v>
                </c:pt>
                <c:pt idx="336">
                  <c:v>58</c:v>
                </c:pt>
                <c:pt idx="337">
                  <c:v>514</c:v>
                </c:pt>
                <c:pt idx="338">
                  <c:v>451</c:v>
                </c:pt>
                <c:pt idx="339">
                  <c:v>472</c:v>
                </c:pt>
                <c:pt idx="340">
                  <c:v>377</c:v>
                </c:pt>
                <c:pt idx="341">
                  <c:v>472</c:v>
                </c:pt>
                <c:pt idx="342">
                  <c:v>492</c:v>
                </c:pt>
                <c:pt idx="343">
                  <c:v>390</c:v>
                </c:pt>
                <c:pt idx="344">
                  <c:v>428</c:v>
                </c:pt>
                <c:pt idx="345">
                  <c:v>681</c:v>
                </c:pt>
                <c:pt idx="346">
                  <c:v>446</c:v>
                </c:pt>
                <c:pt idx="347">
                  <c:v>485</c:v>
                </c:pt>
                <c:pt idx="348">
                  <c:v>469</c:v>
                </c:pt>
                <c:pt idx="349">
                  <c:v>354</c:v>
                </c:pt>
                <c:pt idx="350">
                  <c:v>485</c:v>
                </c:pt>
                <c:pt idx="351">
                  <c:v>388</c:v>
                </c:pt>
                <c:pt idx="352">
                  <c:v>440</c:v>
                </c:pt>
                <c:pt idx="353">
                  <c:v>456</c:v>
                </c:pt>
                <c:pt idx="354">
                  <c:v>420</c:v>
                </c:pt>
                <c:pt idx="355">
                  <c:v>322</c:v>
                </c:pt>
                <c:pt idx="356">
                  <c:v>530</c:v>
                </c:pt>
                <c:pt idx="357">
                  <c:v>481</c:v>
                </c:pt>
                <c:pt idx="358">
                  <c:v>427</c:v>
                </c:pt>
                <c:pt idx="359">
                  <c:v>451</c:v>
                </c:pt>
                <c:pt idx="360">
                  <c:v>444</c:v>
                </c:pt>
                <c:pt idx="361">
                  <c:v>486</c:v>
                </c:pt>
                <c:pt idx="362">
                  <c:v>331</c:v>
                </c:pt>
                <c:pt idx="363">
                  <c:v>74</c:v>
                </c:pt>
                <c:pt idx="364">
                  <c:v>338</c:v>
                </c:pt>
                <c:pt idx="365">
                  <c:v>447</c:v>
                </c:pt>
                <c:pt idx="366">
                  <c:v>424</c:v>
                </c:pt>
                <c:pt idx="367">
                  <c:v>513</c:v>
                </c:pt>
                <c:pt idx="368">
                  <c:v>611</c:v>
                </c:pt>
                <c:pt idx="369">
                  <c:v>525</c:v>
                </c:pt>
                <c:pt idx="370">
                  <c:v>398</c:v>
                </c:pt>
                <c:pt idx="371">
                  <c:v>387</c:v>
                </c:pt>
                <c:pt idx="372">
                  <c:v>381</c:v>
                </c:pt>
                <c:pt idx="373">
                  <c:v>396</c:v>
                </c:pt>
                <c:pt idx="374">
                  <c:v>441</c:v>
                </c:pt>
                <c:pt idx="375">
                  <c:v>565</c:v>
                </c:pt>
                <c:pt idx="376">
                  <c:v>458</c:v>
                </c:pt>
                <c:pt idx="377">
                  <c:v>388</c:v>
                </c:pt>
                <c:pt idx="378">
                  <c:v>550</c:v>
                </c:pt>
                <c:pt idx="379">
                  <c:v>531</c:v>
                </c:pt>
                <c:pt idx="380">
                  <c:v>506</c:v>
                </c:pt>
                <c:pt idx="381">
                  <c:v>527</c:v>
                </c:pt>
                <c:pt idx="382">
                  <c:v>468</c:v>
                </c:pt>
                <c:pt idx="383">
                  <c:v>475</c:v>
                </c:pt>
                <c:pt idx="384">
                  <c:v>351</c:v>
                </c:pt>
                <c:pt idx="385">
                  <c:v>405</c:v>
                </c:pt>
                <c:pt idx="386">
                  <c:v>441</c:v>
                </c:pt>
                <c:pt idx="387">
                  <c:v>381</c:v>
                </c:pt>
                <c:pt idx="388">
                  <c:v>323</c:v>
                </c:pt>
                <c:pt idx="389">
                  <c:v>459</c:v>
                </c:pt>
                <c:pt idx="390">
                  <c:v>545</c:v>
                </c:pt>
                <c:pt idx="391">
                  <c:v>359</c:v>
                </c:pt>
                <c:pt idx="392">
                  <c:v>342</c:v>
                </c:pt>
                <c:pt idx="393">
                  <c:v>368</c:v>
                </c:pt>
                <c:pt idx="394">
                  <c:v>496</c:v>
                </c:pt>
                <c:pt idx="395">
                  <c:v>458</c:v>
                </c:pt>
                <c:pt idx="396">
                  <c:v>531</c:v>
                </c:pt>
                <c:pt idx="397">
                  <c:v>486</c:v>
                </c:pt>
                <c:pt idx="398">
                  <c:v>363</c:v>
                </c:pt>
                <c:pt idx="399">
                  <c:v>528</c:v>
                </c:pt>
                <c:pt idx="400">
                  <c:v>391</c:v>
                </c:pt>
                <c:pt idx="401">
                  <c:v>339</c:v>
                </c:pt>
                <c:pt idx="402">
                  <c:v>423</c:v>
                </c:pt>
                <c:pt idx="403">
                  <c:v>402</c:v>
                </c:pt>
                <c:pt idx="404">
                  <c:v>398</c:v>
                </c:pt>
                <c:pt idx="405">
                  <c:v>343</c:v>
                </c:pt>
                <c:pt idx="406">
                  <c:v>503</c:v>
                </c:pt>
                <c:pt idx="407">
                  <c:v>415</c:v>
                </c:pt>
                <c:pt idx="408">
                  <c:v>516</c:v>
                </c:pt>
                <c:pt idx="409">
                  <c:v>439</c:v>
                </c:pt>
              </c:numCache>
            </c:numRef>
          </c:xVal>
          <c:yVal>
            <c:numRef>
              <c:f>activity_sleep_merged!$F$2:$F$864</c:f>
              <c:numCache>
                <c:formatCode>General</c:formatCode>
                <c:ptCount val="410"/>
                <c:pt idx="0">
                  <c:v>13162</c:v>
                </c:pt>
                <c:pt idx="1">
                  <c:v>10735</c:v>
                </c:pt>
                <c:pt idx="2">
                  <c:v>9762</c:v>
                </c:pt>
                <c:pt idx="3">
                  <c:v>12669</c:v>
                </c:pt>
                <c:pt idx="4">
                  <c:v>9705</c:v>
                </c:pt>
                <c:pt idx="5">
                  <c:v>15506</c:v>
                </c:pt>
                <c:pt idx="6">
                  <c:v>10544</c:v>
                </c:pt>
                <c:pt idx="7">
                  <c:v>9819</c:v>
                </c:pt>
                <c:pt idx="8">
                  <c:v>14371</c:v>
                </c:pt>
                <c:pt idx="9">
                  <c:v>10039</c:v>
                </c:pt>
                <c:pt idx="10">
                  <c:v>15355</c:v>
                </c:pt>
                <c:pt idx="11">
                  <c:v>13755</c:v>
                </c:pt>
                <c:pt idx="12">
                  <c:v>13154</c:v>
                </c:pt>
                <c:pt idx="13">
                  <c:v>11181</c:v>
                </c:pt>
                <c:pt idx="14">
                  <c:v>14673</c:v>
                </c:pt>
                <c:pt idx="15">
                  <c:v>10602</c:v>
                </c:pt>
                <c:pt idx="16">
                  <c:v>14727</c:v>
                </c:pt>
                <c:pt idx="17">
                  <c:v>15103</c:v>
                </c:pt>
                <c:pt idx="18">
                  <c:v>14070</c:v>
                </c:pt>
                <c:pt idx="19">
                  <c:v>12159</c:v>
                </c:pt>
                <c:pt idx="20">
                  <c:v>11992</c:v>
                </c:pt>
                <c:pt idx="21">
                  <c:v>10060</c:v>
                </c:pt>
                <c:pt idx="22">
                  <c:v>12022</c:v>
                </c:pt>
                <c:pt idx="23">
                  <c:v>12207</c:v>
                </c:pt>
                <c:pt idx="24">
                  <c:v>12770</c:v>
                </c:pt>
                <c:pt idx="25">
                  <c:v>3176</c:v>
                </c:pt>
                <c:pt idx="26">
                  <c:v>18213</c:v>
                </c:pt>
                <c:pt idx="27">
                  <c:v>3758</c:v>
                </c:pt>
                <c:pt idx="28">
                  <c:v>6724</c:v>
                </c:pt>
                <c:pt idx="29">
                  <c:v>3844</c:v>
                </c:pt>
                <c:pt idx="30">
                  <c:v>4014</c:v>
                </c:pt>
                <c:pt idx="31">
                  <c:v>2573</c:v>
                </c:pt>
                <c:pt idx="32">
                  <c:v>678</c:v>
                </c:pt>
                <c:pt idx="33">
                  <c:v>356</c:v>
                </c:pt>
                <c:pt idx="34">
                  <c:v>980</c:v>
                </c:pt>
                <c:pt idx="35">
                  <c:v>3761</c:v>
                </c:pt>
                <c:pt idx="36">
                  <c:v>1675</c:v>
                </c:pt>
                <c:pt idx="37">
                  <c:v>4414</c:v>
                </c:pt>
                <c:pt idx="38">
                  <c:v>4993</c:v>
                </c:pt>
                <c:pt idx="39">
                  <c:v>3335</c:v>
                </c:pt>
                <c:pt idx="40">
                  <c:v>3821</c:v>
                </c:pt>
                <c:pt idx="41">
                  <c:v>2547</c:v>
                </c:pt>
                <c:pt idx="42">
                  <c:v>838</c:v>
                </c:pt>
                <c:pt idx="43">
                  <c:v>2424</c:v>
                </c:pt>
                <c:pt idx="44">
                  <c:v>7222</c:v>
                </c:pt>
                <c:pt idx="45">
                  <c:v>2467</c:v>
                </c:pt>
                <c:pt idx="46">
                  <c:v>2915</c:v>
                </c:pt>
                <c:pt idx="47">
                  <c:v>12357</c:v>
                </c:pt>
                <c:pt idx="48">
                  <c:v>3490</c:v>
                </c:pt>
                <c:pt idx="49">
                  <c:v>6017</c:v>
                </c:pt>
                <c:pt idx="50">
                  <c:v>6088</c:v>
                </c:pt>
                <c:pt idx="51">
                  <c:v>6375</c:v>
                </c:pt>
                <c:pt idx="52">
                  <c:v>7604</c:v>
                </c:pt>
                <c:pt idx="53">
                  <c:v>4729</c:v>
                </c:pt>
                <c:pt idx="54">
                  <c:v>3609</c:v>
                </c:pt>
                <c:pt idx="55">
                  <c:v>7018</c:v>
                </c:pt>
                <c:pt idx="56">
                  <c:v>6564</c:v>
                </c:pt>
                <c:pt idx="57">
                  <c:v>12167</c:v>
                </c:pt>
                <c:pt idx="58">
                  <c:v>8198</c:v>
                </c:pt>
                <c:pt idx="59">
                  <c:v>4193</c:v>
                </c:pt>
                <c:pt idx="60">
                  <c:v>5528</c:v>
                </c:pt>
                <c:pt idx="61">
                  <c:v>10685</c:v>
                </c:pt>
                <c:pt idx="62">
                  <c:v>254</c:v>
                </c:pt>
                <c:pt idx="63">
                  <c:v>8580</c:v>
                </c:pt>
                <c:pt idx="64">
                  <c:v>8891</c:v>
                </c:pt>
                <c:pt idx="65">
                  <c:v>5079</c:v>
                </c:pt>
                <c:pt idx="66">
                  <c:v>10352</c:v>
                </c:pt>
                <c:pt idx="67">
                  <c:v>10129</c:v>
                </c:pt>
                <c:pt idx="68">
                  <c:v>10465</c:v>
                </c:pt>
                <c:pt idx="69">
                  <c:v>5472</c:v>
                </c:pt>
                <c:pt idx="70">
                  <c:v>8247</c:v>
                </c:pt>
                <c:pt idx="71">
                  <c:v>6711</c:v>
                </c:pt>
                <c:pt idx="72">
                  <c:v>10080</c:v>
                </c:pt>
                <c:pt idx="73">
                  <c:v>7804</c:v>
                </c:pt>
                <c:pt idx="74">
                  <c:v>16901</c:v>
                </c:pt>
                <c:pt idx="75">
                  <c:v>9471</c:v>
                </c:pt>
                <c:pt idx="76">
                  <c:v>9482</c:v>
                </c:pt>
                <c:pt idx="77">
                  <c:v>5980</c:v>
                </c:pt>
                <c:pt idx="78">
                  <c:v>11423</c:v>
                </c:pt>
                <c:pt idx="79">
                  <c:v>5439</c:v>
                </c:pt>
                <c:pt idx="80">
                  <c:v>42</c:v>
                </c:pt>
                <c:pt idx="81">
                  <c:v>8856</c:v>
                </c:pt>
                <c:pt idx="82">
                  <c:v>10035</c:v>
                </c:pt>
                <c:pt idx="83">
                  <c:v>7641</c:v>
                </c:pt>
                <c:pt idx="84">
                  <c:v>9010</c:v>
                </c:pt>
                <c:pt idx="85">
                  <c:v>13459</c:v>
                </c:pt>
                <c:pt idx="86">
                  <c:v>10415</c:v>
                </c:pt>
                <c:pt idx="87">
                  <c:v>11663</c:v>
                </c:pt>
                <c:pt idx="88">
                  <c:v>12414</c:v>
                </c:pt>
                <c:pt idx="89">
                  <c:v>11658</c:v>
                </c:pt>
                <c:pt idx="90">
                  <c:v>6093</c:v>
                </c:pt>
                <c:pt idx="91">
                  <c:v>8911</c:v>
                </c:pt>
                <c:pt idx="92">
                  <c:v>12058</c:v>
                </c:pt>
                <c:pt idx="93">
                  <c:v>14112</c:v>
                </c:pt>
                <c:pt idx="94">
                  <c:v>11177</c:v>
                </c:pt>
                <c:pt idx="95">
                  <c:v>11388</c:v>
                </c:pt>
                <c:pt idx="96">
                  <c:v>7193</c:v>
                </c:pt>
                <c:pt idx="97">
                  <c:v>7114</c:v>
                </c:pt>
                <c:pt idx="98">
                  <c:v>10645</c:v>
                </c:pt>
                <c:pt idx="99">
                  <c:v>13238</c:v>
                </c:pt>
                <c:pt idx="100">
                  <c:v>10414</c:v>
                </c:pt>
                <c:pt idx="101">
                  <c:v>16520</c:v>
                </c:pt>
                <c:pt idx="102">
                  <c:v>14335</c:v>
                </c:pt>
                <c:pt idx="103">
                  <c:v>13559</c:v>
                </c:pt>
                <c:pt idx="104">
                  <c:v>12312</c:v>
                </c:pt>
                <c:pt idx="105">
                  <c:v>11677</c:v>
                </c:pt>
                <c:pt idx="106">
                  <c:v>11550</c:v>
                </c:pt>
                <c:pt idx="107">
                  <c:v>13585</c:v>
                </c:pt>
                <c:pt idx="108">
                  <c:v>13072</c:v>
                </c:pt>
                <c:pt idx="109">
                  <c:v>8539</c:v>
                </c:pt>
                <c:pt idx="110">
                  <c:v>1982</c:v>
                </c:pt>
                <c:pt idx="111">
                  <c:v>4496</c:v>
                </c:pt>
                <c:pt idx="112">
                  <c:v>10252</c:v>
                </c:pt>
                <c:pt idx="113">
                  <c:v>11728</c:v>
                </c:pt>
                <c:pt idx="114">
                  <c:v>4369</c:v>
                </c:pt>
                <c:pt idx="115">
                  <c:v>5862</c:v>
                </c:pt>
                <c:pt idx="116">
                  <c:v>5546</c:v>
                </c:pt>
                <c:pt idx="117">
                  <c:v>10210</c:v>
                </c:pt>
                <c:pt idx="118">
                  <c:v>5664</c:v>
                </c:pt>
                <c:pt idx="119">
                  <c:v>4744</c:v>
                </c:pt>
                <c:pt idx="120">
                  <c:v>2276</c:v>
                </c:pt>
                <c:pt idx="121">
                  <c:v>8925</c:v>
                </c:pt>
                <c:pt idx="122">
                  <c:v>8954</c:v>
                </c:pt>
                <c:pt idx="123">
                  <c:v>3702</c:v>
                </c:pt>
                <c:pt idx="124">
                  <c:v>4500</c:v>
                </c:pt>
                <c:pt idx="125">
                  <c:v>4935</c:v>
                </c:pt>
                <c:pt idx="126">
                  <c:v>4081</c:v>
                </c:pt>
                <c:pt idx="127">
                  <c:v>9259</c:v>
                </c:pt>
                <c:pt idx="128">
                  <c:v>9899</c:v>
                </c:pt>
                <c:pt idx="129">
                  <c:v>10780</c:v>
                </c:pt>
                <c:pt idx="130">
                  <c:v>10817</c:v>
                </c:pt>
                <c:pt idx="131">
                  <c:v>7990</c:v>
                </c:pt>
                <c:pt idx="132">
                  <c:v>8221</c:v>
                </c:pt>
                <c:pt idx="133">
                  <c:v>1251</c:v>
                </c:pt>
                <c:pt idx="134">
                  <c:v>9261</c:v>
                </c:pt>
                <c:pt idx="135">
                  <c:v>9648</c:v>
                </c:pt>
                <c:pt idx="136">
                  <c:v>9524</c:v>
                </c:pt>
                <c:pt idx="137">
                  <c:v>7937</c:v>
                </c:pt>
                <c:pt idx="138">
                  <c:v>3672</c:v>
                </c:pt>
                <c:pt idx="139">
                  <c:v>10378</c:v>
                </c:pt>
                <c:pt idx="140">
                  <c:v>9487</c:v>
                </c:pt>
                <c:pt idx="141">
                  <c:v>9129</c:v>
                </c:pt>
                <c:pt idx="142">
                  <c:v>17</c:v>
                </c:pt>
                <c:pt idx="143">
                  <c:v>8758</c:v>
                </c:pt>
                <c:pt idx="144">
                  <c:v>6580</c:v>
                </c:pt>
                <c:pt idx="145">
                  <c:v>4660</c:v>
                </c:pt>
                <c:pt idx="146">
                  <c:v>11009</c:v>
                </c:pt>
                <c:pt idx="147">
                  <c:v>10181</c:v>
                </c:pt>
                <c:pt idx="148">
                  <c:v>10553</c:v>
                </c:pt>
                <c:pt idx="149">
                  <c:v>10055</c:v>
                </c:pt>
                <c:pt idx="150">
                  <c:v>12139</c:v>
                </c:pt>
                <c:pt idx="151">
                  <c:v>13236</c:v>
                </c:pt>
                <c:pt idx="152">
                  <c:v>10243</c:v>
                </c:pt>
                <c:pt idx="153">
                  <c:v>9461</c:v>
                </c:pt>
                <c:pt idx="154">
                  <c:v>11193</c:v>
                </c:pt>
                <c:pt idx="155">
                  <c:v>10074</c:v>
                </c:pt>
                <c:pt idx="156">
                  <c:v>12533</c:v>
                </c:pt>
                <c:pt idx="157">
                  <c:v>10255</c:v>
                </c:pt>
                <c:pt idx="158">
                  <c:v>10096</c:v>
                </c:pt>
                <c:pt idx="159">
                  <c:v>12375</c:v>
                </c:pt>
                <c:pt idx="160">
                  <c:v>9603</c:v>
                </c:pt>
                <c:pt idx="161">
                  <c:v>22770</c:v>
                </c:pt>
                <c:pt idx="162">
                  <c:v>17298</c:v>
                </c:pt>
                <c:pt idx="163">
                  <c:v>10218</c:v>
                </c:pt>
                <c:pt idx="164">
                  <c:v>10299</c:v>
                </c:pt>
                <c:pt idx="165">
                  <c:v>10201</c:v>
                </c:pt>
                <c:pt idx="166">
                  <c:v>3276</c:v>
                </c:pt>
                <c:pt idx="167">
                  <c:v>2961</c:v>
                </c:pt>
                <c:pt idx="168">
                  <c:v>3974</c:v>
                </c:pt>
                <c:pt idx="169">
                  <c:v>7198</c:v>
                </c:pt>
                <c:pt idx="170">
                  <c:v>3945</c:v>
                </c:pt>
                <c:pt idx="171">
                  <c:v>2268</c:v>
                </c:pt>
                <c:pt idx="172">
                  <c:v>2064</c:v>
                </c:pt>
                <c:pt idx="173">
                  <c:v>2072</c:v>
                </c:pt>
                <c:pt idx="174">
                  <c:v>3809</c:v>
                </c:pt>
                <c:pt idx="175">
                  <c:v>6831</c:v>
                </c:pt>
                <c:pt idx="176">
                  <c:v>3385</c:v>
                </c:pt>
                <c:pt idx="177">
                  <c:v>6326</c:v>
                </c:pt>
                <c:pt idx="178">
                  <c:v>7243</c:v>
                </c:pt>
                <c:pt idx="179">
                  <c:v>4493</c:v>
                </c:pt>
                <c:pt idx="180">
                  <c:v>4676</c:v>
                </c:pt>
                <c:pt idx="181">
                  <c:v>6222</c:v>
                </c:pt>
                <c:pt idx="182">
                  <c:v>5232</c:v>
                </c:pt>
                <c:pt idx="183">
                  <c:v>6910</c:v>
                </c:pt>
                <c:pt idx="184">
                  <c:v>7502</c:v>
                </c:pt>
                <c:pt idx="185">
                  <c:v>2923</c:v>
                </c:pt>
                <c:pt idx="186">
                  <c:v>3800</c:v>
                </c:pt>
                <c:pt idx="187">
                  <c:v>4514</c:v>
                </c:pt>
                <c:pt idx="188">
                  <c:v>5183</c:v>
                </c:pt>
                <c:pt idx="189">
                  <c:v>7303</c:v>
                </c:pt>
                <c:pt idx="190">
                  <c:v>5275</c:v>
                </c:pt>
                <c:pt idx="191">
                  <c:v>3915</c:v>
                </c:pt>
                <c:pt idx="192">
                  <c:v>9105</c:v>
                </c:pt>
                <c:pt idx="193">
                  <c:v>768</c:v>
                </c:pt>
                <c:pt idx="194">
                  <c:v>13743</c:v>
                </c:pt>
                <c:pt idx="195">
                  <c:v>9148</c:v>
                </c:pt>
                <c:pt idx="196">
                  <c:v>7833</c:v>
                </c:pt>
                <c:pt idx="197">
                  <c:v>3428</c:v>
                </c:pt>
                <c:pt idx="198">
                  <c:v>6543</c:v>
                </c:pt>
                <c:pt idx="199">
                  <c:v>7213</c:v>
                </c:pt>
                <c:pt idx="200">
                  <c:v>6877</c:v>
                </c:pt>
                <c:pt idx="201">
                  <c:v>7860</c:v>
                </c:pt>
                <c:pt idx="202">
                  <c:v>6506</c:v>
                </c:pt>
                <c:pt idx="203">
                  <c:v>11140</c:v>
                </c:pt>
                <c:pt idx="204">
                  <c:v>12692</c:v>
                </c:pt>
                <c:pt idx="205">
                  <c:v>9105</c:v>
                </c:pt>
                <c:pt idx="206">
                  <c:v>6708</c:v>
                </c:pt>
                <c:pt idx="207">
                  <c:v>8793</c:v>
                </c:pt>
                <c:pt idx="208">
                  <c:v>6530</c:v>
                </c:pt>
                <c:pt idx="209">
                  <c:v>15126</c:v>
                </c:pt>
                <c:pt idx="210">
                  <c:v>15050</c:v>
                </c:pt>
                <c:pt idx="211">
                  <c:v>9167</c:v>
                </c:pt>
                <c:pt idx="212">
                  <c:v>6108</c:v>
                </c:pt>
                <c:pt idx="213">
                  <c:v>7047</c:v>
                </c:pt>
                <c:pt idx="214">
                  <c:v>9023</c:v>
                </c:pt>
                <c:pt idx="215">
                  <c:v>9930</c:v>
                </c:pt>
                <c:pt idx="216">
                  <c:v>10144</c:v>
                </c:pt>
                <c:pt idx="217">
                  <c:v>9454</c:v>
                </c:pt>
                <c:pt idx="218">
                  <c:v>8161</c:v>
                </c:pt>
                <c:pt idx="219">
                  <c:v>8614</c:v>
                </c:pt>
                <c:pt idx="220">
                  <c:v>6943</c:v>
                </c:pt>
                <c:pt idx="221">
                  <c:v>14370</c:v>
                </c:pt>
                <c:pt idx="222">
                  <c:v>8232</c:v>
                </c:pt>
                <c:pt idx="223">
                  <c:v>10613</c:v>
                </c:pt>
                <c:pt idx="224">
                  <c:v>9810</c:v>
                </c:pt>
                <c:pt idx="225">
                  <c:v>2752</c:v>
                </c:pt>
                <c:pt idx="226">
                  <c:v>11596</c:v>
                </c:pt>
                <c:pt idx="227">
                  <c:v>4832</c:v>
                </c:pt>
                <c:pt idx="228">
                  <c:v>17022</c:v>
                </c:pt>
                <c:pt idx="229">
                  <c:v>16556</c:v>
                </c:pt>
                <c:pt idx="230">
                  <c:v>5771</c:v>
                </c:pt>
                <c:pt idx="231">
                  <c:v>655</c:v>
                </c:pt>
                <c:pt idx="232">
                  <c:v>3727</c:v>
                </c:pt>
                <c:pt idx="233">
                  <c:v>15482</c:v>
                </c:pt>
                <c:pt idx="234">
                  <c:v>2713</c:v>
                </c:pt>
                <c:pt idx="235">
                  <c:v>12346</c:v>
                </c:pt>
                <c:pt idx="236">
                  <c:v>11682</c:v>
                </c:pt>
                <c:pt idx="237">
                  <c:v>4112</c:v>
                </c:pt>
                <c:pt idx="238">
                  <c:v>1807</c:v>
                </c:pt>
                <c:pt idx="239">
                  <c:v>10946</c:v>
                </c:pt>
                <c:pt idx="240">
                  <c:v>11886</c:v>
                </c:pt>
                <c:pt idx="241">
                  <c:v>10538</c:v>
                </c:pt>
                <c:pt idx="242">
                  <c:v>11393</c:v>
                </c:pt>
                <c:pt idx="243">
                  <c:v>12764</c:v>
                </c:pt>
                <c:pt idx="244">
                  <c:v>1202</c:v>
                </c:pt>
                <c:pt idx="245">
                  <c:v>5164</c:v>
                </c:pt>
                <c:pt idx="246">
                  <c:v>9769</c:v>
                </c:pt>
                <c:pt idx="247">
                  <c:v>12848</c:v>
                </c:pt>
                <c:pt idx="248">
                  <c:v>4249</c:v>
                </c:pt>
                <c:pt idx="249">
                  <c:v>14331</c:v>
                </c:pt>
                <c:pt idx="250">
                  <c:v>9632</c:v>
                </c:pt>
                <c:pt idx="251">
                  <c:v>1868</c:v>
                </c:pt>
                <c:pt idx="252">
                  <c:v>6083</c:v>
                </c:pt>
                <c:pt idx="253">
                  <c:v>11611</c:v>
                </c:pt>
                <c:pt idx="254">
                  <c:v>16358</c:v>
                </c:pt>
                <c:pt idx="255">
                  <c:v>4926</c:v>
                </c:pt>
                <c:pt idx="256">
                  <c:v>3121</c:v>
                </c:pt>
                <c:pt idx="257">
                  <c:v>8135</c:v>
                </c:pt>
                <c:pt idx="258">
                  <c:v>5077</c:v>
                </c:pt>
                <c:pt idx="259">
                  <c:v>8596</c:v>
                </c:pt>
                <c:pt idx="260">
                  <c:v>12087</c:v>
                </c:pt>
                <c:pt idx="261">
                  <c:v>14269</c:v>
                </c:pt>
                <c:pt idx="262">
                  <c:v>12231</c:v>
                </c:pt>
                <c:pt idx="263">
                  <c:v>9893</c:v>
                </c:pt>
                <c:pt idx="264">
                  <c:v>12574</c:v>
                </c:pt>
                <c:pt idx="265">
                  <c:v>8330</c:v>
                </c:pt>
                <c:pt idx="266">
                  <c:v>10830</c:v>
                </c:pt>
                <c:pt idx="267">
                  <c:v>9172</c:v>
                </c:pt>
                <c:pt idx="268">
                  <c:v>7638</c:v>
                </c:pt>
                <c:pt idx="269">
                  <c:v>15764</c:v>
                </c:pt>
                <c:pt idx="270">
                  <c:v>6393</c:v>
                </c:pt>
                <c:pt idx="271">
                  <c:v>5325</c:v>
                </c:pt>
                <c:pt idx="272">
                  <c:v>6805</c:v>
                </c:pt>
                <c:pt idx="273">
                  <c:v>9841</c:v>
                </c:pt>
                <c:pt idx="274">
                  <c:v>7924</c:v>
                </c:pt>
                <c:pt idx="275">
                  <c:v>12363</c:v>
                </c:pt>
                <c:pt idx="276">
                  <c:v>13368</c:v>
                </c:pt>
                <c:pt idx="277">
                  <c:v>7439</c:v>
                </c:pt>
                <c:pt idx="278">
                  <c:v>11045</c:v>
                </c:pt>
                <c:pt idx="279">
                  <c:v>5206</c:v>
                </c:pt>
                <c:pt idx="280">
                  <c:v>7550</c:v>
                </c:pt>
                <c:pt idx="281">
                  <c:v>8869</c:v>
                </c:pt>
                <c:pt idx="282">
                  <c:v>4038</c:v>
                </c:pt>
                <c:pt idx="283">
                  <c:v>14450</c:v>
                </c:pt>
                <c:pt idx="284">
                  <c:v>7150</c:v>
                </c:pt>
                <c:pt idx="285">
                  <c:v>5153</c:v>
                </c:pt>
                <c:pt idx="286">
                  <c:v>11135</c:v>
                </c:pt>
                <c:pt idx="287">
                  <c:v>10449</c:v>
                </c:pt>
                <c:pt idx="288">
                  <c:v>19542</c:v>
                </c:pt>
                <c:pt idx="289">
                  <c:v>8206</c:v>
                </c:pt>
                <c:pt idx="290">
                  <c:v>11495</c:v>
                </c:pt>
                <c:pt idx="291">
                  <c:v>7623</c:v>
                </c:pt>
                <c:pt idx="292">
                  <c:v>9411</c:v>
                </c:pt>
                <c:pt idx="293">
                  <c:v>3403</c:v>
                </c:pt>
                <c:pt idx="294">
                  <c:v>9592</c:v>
                </c:pt>
                <c:pt idx="295">
                  <c:v>8915</c:v>
                </c:pt>
                <c:pt idx="296">
                  <c:v>9799</c:v>
                </c:pt>
                <c:pt idx="297">
                  <c:v>3365</c:v>
                </c:pt>
                <c:pt idx="298">
                  <c:v>7336</c:v>
                </c:pt>
                <c:pt idx="299">
                  <c:v>7328</c:v>
                </c:pt>
                <c:pt idx="300">
                  <c:v>4477</c:v>
                </c:pt>
                <c:pt idx="301">
                  <c:v>4053</c:v>
                </c:pt>
                <c:pt idx="302">
                  <c:v>5162</c:v>
                </c:pt>
                <c:pt idx="303">
                  <c:v>1282</c:v>
                </c:pt>
                <c:pt idx="304">
                  <c:v>10199</c:v>
                </c:pt>
                <c:pt idx="305">
                  <c:v>5652</c:v>
                </c:pt>
                <c:pt idx="306">
                  <c:v>1551</c:v>
                </c:pt>
                <c:pt idx="307">
                  <c:v>5563</c:v>
                </c:pt>
                <c:pt idx="308">
                  <c:v>13217</c:v>
                </c:pt>
                <c:pt idx="309">
                  <c:v>10145</c:v>
                </c:pt>
                <c:pt idx="310">
                  <c:v>11404</c:v>
                </c:pt>
                <c:pt idx="311">
                  <c:v>10742</c:v>
                </c:pt>
                <c:pt idx="312">
                  <c:v>13928</c:v>
                </c:pt>
                <c:pt idx="313">
                  <c:v>11835</c:v>
                </c:pt>
                <c:pt idx="314">
                  <c:v>10725</c:v>
                </c:pt>
                <c:pt idx="315">
                  <c:v>20031</c:v>
                </c:pt>
                <c:pt idx="316">
                  <c:v>5029</c:v>
                </c:pt>
                <c:pt idx="317">
                  <c:v>13239</c:v>
                </c:pt>
                <c:pt idx="318">
                  <c:v>10433</c:v>
                </c:pt>
                <c:pt idx="319">
                  <c:v>10320</c:v>
                </c:pt>
                <c:pt idx="320">
                  <c:v>12627</c:v>
                </c:pt>
                <c:pt idx="321">
                  <c:v>10762</c:v>
                </c:pt>
                <c:pt idx="322">
                  <c:v>10081</c:v>
                </c:pt>
                <c:pt idx="323">
                  <c:v>5454</c:v>
                </c:pt>
                <c:pt idx="324">
                  <c:v>12912</c:v>
                </c:pt>
                <c:pt idx="325">
                  <c:v>12109</c:v>
                </c:pt>
                <c:pt idx="326">
                  <c:v>10147</c:v>
                </c:pt>
                <c:pt idx="327">
                  <c:v>10524</c:v>
                </c:pt>
                <c:pt idx="328">
                  <c:v>5908</c:v>
                </c:pt>
                <c:pt idx="329">
                  <c:v>6815</c:v>
                </c:pt>
                <c:pt idx="330">
                  <c:v>4188</c:v>
                </c:pt>
                <c:pt idx="331">
                  <c:v>12342</c:v>
                </c:pt>
                <c:pt idx="332">
                  <c:v>15448</c:v>
                </c:pt>
                <c:pt idx="333">
                  <c:v>6722</c:v>
                </c:pt>
                <c:pt idx="334">
                  <c:v>3587</c:v>
                </c:pt>
                <c:pt idx="335">
                  <c:v>4631</c:v>
                </c:pt>
                <c:pt idx="336">
                  <c:v>5600</c:v>
                </c:pt>
                <c:pt idx="337">
                  <c:v>11317</c:v>
                </c:pt>
                <c:pt idx="338">
                  <c:v>5813</c:v>
                </c:pt>
                <c:pt idx="339">
                  <c:v>9123</c:v>
                </c:pt>
                <c:pt idx="340">
                  <c:v>8585</c:v>
                </c:pt>
                <c:pt idx="341">
                  <c:v>10688</c:v>
                </c:pt>
                <c:pt idx="342">
                  <c:v>14365</c:v>
                </c:pt>
                <c:pt idx="343">
                  <c:v>9469</c:v>
                </c:pt>
                <c:pt idx="344">
                  <c:v>9753</c:v>
                </c:pt>
                <c:pt idx="345">
                  <c:v>3520</c:v>
                </c:pt>
                <c:pt idx="346">
                  <c:v>10091</c:v>
                </c:pt>
                <c:pt idx="347">
                  <c:v>10387</c:v>
                </c:pt>
                <c:pt idx="348">
                  <c:v>11107</c:v>
                </c:pt>
                <c:pt idx="349">
                  <c:v>11584</c:v>
                </c:pt>
                <c:pt idx="350">
                  <c:v>14560</c:v>
                </c:pt>
                <c:pt idx="351">
                  <c:v>12390</c:v>
                </c:pt>
                <c:pt idx="352">
                  <c:v>10052</c:v>
                </c:pt>
                <c:pt idx="353">
                  <c:v>10288</c:v>
                </c:pt>
                <c:pt idx="354">
                  <c:v>10988</c:v>
                </c:pt>
                <c:pt idx="355">
                  <c:v>12461</c:v>
                </c:pt>
                <c:pt idx="356">
                  <c:v>12827</c:v>
                </c:pt>
                <c:pt idx="357">
                  <c:v>10677</c:v>
                </c:pt>
                <c:pt idx="358">
                  <c:v>13566</c:v>
                </c:pt>
                <c:pt idx="359">
                  <c:v>9572</c:v>
                </c:pt>
                <c:pt idx="360">
                  <c:v>3789</c:v>
                </c:pt>
                <c:pt idx="361">
                  <c:v>15108</c:v>
                </c:pt>
                <c:pt idx="362">
                  <c:v>22359</c:v>
                </c:pt>
                <c:pt idx="363">
                  <c:v>19769</c:v>
                </c:pt>
                <c:pt idx="364">
                  <c:v>7626</c:v>
                </c:pt>
                <c:pt idx="365">
                  <c:v>12386</c:v>
                </c:pt>
                <c:pt idx="366">
                  <c:v>13318</c:v>
                </c:pt>
                <c:pt idx="367">
                  <c:v>14461</c:v>
                </c:pt>
                <c:pt idx="368">
                  <c:v>11207</c:v>
                </c:pt>
                <c:pt idx="369">
                  <c:v>2132</c:v>
                </c:pt>
                <c:pt idx="370">
                  <c:v>13630</c:v>
                </c:pt>
                <c:pt idx="371">
                  <c:v>13070</c:v>
                </c:pt>
                <c:pt idx="372">
                  <c:v>9388</c:v>
                </c:pt>
                <c:pt idx="373">
                  <c:v>15148</c:v>
                </c:pt>
                <c:pt idx="374">
                  <c:v>12200</c:v>
                </c:pt>
                <c:pt idx="375">
                  <c:v>5709</c:v>
                </c:pt>
                <c:pt idx="376">
                  <c:v>3703</c:v>
                </c:pt>
                <c:pt idx="377">
                  <c:v>12405</c:v>
                </c:pt>
                <c:pt idx="378">
                  <c:v>16208</c:v>
                </c:pt>
                <c:pt idx="379">
                  <c:v>7359</c:v>
                </c:pt>
                <c:pt idx="380">
                  <c:v>5417</c:v>
                </c:pt>
                <c:pt idx="381">
                  <c:v>6175</c:v>
                </c:pt>
                <c:pt idx="382">
                  <c:v>2946</c:v>
                </c:pt>
                <c:pt idx="383">
                  <c:v>11419</c:v>
                </c:pt>
                <c:pt idx="384">
                  <c:v>6064</c:v>
                </c:pt>
                <c:pt idx="385">
                  <c:v>8712</c:v>
                </c:pt>
                <c:pt idx="386">
                  <c:v>7875</c:v>
                </c:pt>
                <c:pt idx="387">
                  <c:v>8567</c:v>
                </c:pt>
                <c:pt idx="388">
                  <c:v>7045</c:v>
                </c:pt>
                <c:pt idx="389">
                  <c:v>4468</c:v>
                </c:pt>
                <c:pt idx="390">
                  <c:v>2943</c:v>
                </c:pt>
                <c:pt idx="391">
                  <c:v>8382</c:v>
                </c:pt>
                <c:pt idx="392">
                  <c:v>6582</c:v>
                </c:pt>
                <c:pt idx="393">
                  <c:v>9143</c:v>
                </c:pt>
                <c:pt idx="394">
                  <c:v>4561</c:v>
                </c:pt>
                <c:pt idx="395">
                  <c:v>2564</c:v>
                </c:pt>
                <c:pt idx="396">
                  <c:v>1320</c:v>
                </c:pt>
                <c:pt idx="397">
                  <c:v>1219</c:v>
                </c:pt>
                <c:pt idx="398">
                  <c:v>2483</c:v>
                </c:pt>
                <c:pt idx="399">
                  <c:v>3147</c:v>
                </c:pt>
                <c:pt idx="400">
                  <c:v>4068</c:v>
                </c:pt>
                <c:pt idx="401">
                  <c:v>5245</c:v>
                </c:pt>
                <c:pt idx="402">
                  <c:v>1758</c:v>
                </c:pt>
                <c:pt idx="403">
                  <c:v>6157</c:v>
                </c:pt>
                <c:pt idx="404">
                  <c:v>8360</c:v>
                </c:pt>
                <c:pt idx="405">
                  <c:v>7174</c:v>
                </c:pt>
                <c:pt idx="406">
                  <c:v>1619</c:v>
                </c:pt>
                <c:pt idx="407">
                  <c:v>1831</c:v>
                </c:pt>
                <c:pt idx="408">
                  <c:v>2421</c:v>
                </c:pt>
                <c:pt idx="409">
                  <c:v>2283</c:v>
                </c:pt>
              </c:numCache>
            </c:numRef>
          </c:yVal>
          <c:smooth val="0"/>
          <c:extLst>
            <c:ext xmlns:c16="http://schemas.microsoft.com/office/drawing/2014/chart" uri="{C3380CC4-5D6E-409C-BE32-E72D297353CC}">
              <c16:uniqueId val="{00000001-41EB-48DE-A4AE-71E9E0BE767F}"/>
            </c:ext>
          </c:extLst>
        </c:ser>
        <c:dLbls>
          <c:showLegendKey val="0"/>
          <c:showVal val="0"/>
          <c:showCatName val="0"/>
          <c:showSerName val="0"/>
          <c:showPercent val="0"/>
          <c:showBubbleSize val="0"/>
        </c:dLbls>
        <c:axId val="38956447"/>
        <c:axId val="45929583"/>
      </c:scatterChart>
      <c:valAx>
        <c:axId val="389564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Minutes asleep</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45929583"/>
        <c:crosses val="autoZero"/>
        <c:crossBetween val="midCat"/>
      </c:valAx>
      <c:valAx>
        <c:axId val="45929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Steps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389564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latin typeface="+mn-lt"/>
              </a:rPr>
              <a:t>Sedentary Minutes vs. Calories</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scatterChart>
        <c:scatterStyle val="lineMarker"/>
        <c:varyColors val="0"/>
        <c:ser>
          <c:idx val="0"/>
          <c:order val="0"/>
          <c:tx>
            <c:strRef>
              <c:f>activity_sleep_merged!$R$1</c:f>
              <c:strCache>
                <c:ptCount val="1"/>
                <c:pt idx="0">
                  <c:v>Calories</c:v>
                </c:pt>
              </c:strCache>
            </c:strRef>
          </c:tx>
          <c:spPr>
            <a:ln w="25400" cap="rnd">
              <a:noFill/>
              <a:round/>
            </a:ln>
            <a:effectLst/>
          </c:spPr>
          <c:marker>
            <c:symbol val="circle"/>
            <c:size val="6"/>
            <c:spPr>
              <a:solidFill>
                <a:schemeClr val="lt1"/>
              </a:solidFill>
              <a:ln w="38100">
                <a:solidFill>
                  <a:schemeClr val="accent2">
                    <a:alpha val="60000"/>
                  </a:schemeClr>
                </a:solidFill>
              </a:ln>
              <a:effectLst/>
            </c:spPr>
          </c:marker>
          <c:trendline>
            <c:spPr>
              <a:ln w="15875" cap="rnd">
                <a:solidFill>
                  <a:schemeClr val="accent2"/>
                </a:solidFill>
              </a:ln>
              <a:effectLst/>
            </c:spPr>
            <c:trendlineType val="power"/>
            <c:dispRSqr val="0"/>
            <c:dispEq val="0"/>
          </c:trendline>
          <c:trendline>
            <c:spPr>
              <a:ln w="15875" cap="rnd">
                <a:solidFill>
                  <a:schemeClr val="accent2"/>
                </a:solidFill>
              </a:ln>
              <a:effectLst/>
            </c:spPr>
            <c:trendlineType val="poly"/>
            <c:order val="3"/>
            <c:dispRSqr val="1"/>
            <c:dispEq val="0"/>
            <c:trendlineLbl>
              <c:layout>
                <c:manualLayout>
                  <c:x val="4.9321361520201432E-2"/>
                  <c:y val="-3.59473625651821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activity_sleep_merged!$Q$2:$Q$864</c:f>
              <c:numCache>
                <c:formatCode>General</c:formatCode>
                <c:ptCount val="410"/>
                <c:pt idx="0">
                  <c:v>728</c:v>
                </c:pt>
                <c:pt idx="1">
                  <c:v>776</c:v>
                </c:pt>
                <c:pt idx="2">
                  <c:v>726</c:v>
                </c:pt>
                <c:pt idx="3">
                  <c:v>773</c:v>
                </c:pt>
                <c:pt idx="4">
                  <c:v>539</c:v>
                </c:pt>
                <c:pt idx="5">
                  <c:v>775</c:v>
                </c:pt>
                <c:pt idx="6">
                  <c:v>818</c:v>
                </c:pt>
                <c:pt idx="7">
                  <c:v>838</c:v>
                </c:pt>
                <c:pt idx="8">
                  <c:v>732</c:v>
                </c:pt>
                <c:pt idx="9">
                  <c:v>709</c:v>
                </c:pt>
                <c:pt idx="10">
                  <c:v>814</c:v>
                </c:pt>
                <c:pt idx="11">
                  <c:v>833</c:v>
                </c:pt>
                <c:pt idx="12">
                  <c:v>782</c:v>
                </c:pt>
                <c:pt idx="13">
                  <c:v>815</c:v>
                </c:pt>
                <c:pt idx="14">
                  <c:v>712</c:v>
                </c:pt>
                <c:pt idx="15">
                  <c:v>730</c:v>
                </c:pt>
                <c:pt idx="16">
                  <c:v>798</c:v>
                </c:pt>
                <c:pt idx="17">
                  <c:v>816</c:v>
                </c:pt>
                <c:pt idx="18">
                  <c:v>857</c:v>
                </c:pt>
                <c:pt idx="19">
                  <c:v>754</c:v>
                </c:pt>
                <c:pt idx="20">
                  <c:v>833</c:v>
                </c:pt>
                <c:pt idx="21">
                  <c:v>574</c:v>
                </c:pt>
                <c:pt idx="22">
                  <c:v>835</c:v>
                </c:pt>
                <c:pt idx="23">
                  <c:v>746</c:v>
                </c:pt>
                <c:pt idx="24">
                  <c:v>669</c:v>
                </c:pt>
                <c:pt idx="25">
                  <c:v>1193</c:v>
                </c:pt>
                <c:pt idx="26">
                  <c:v>816</c:v>
                </c:pt>
                <c:pt idx="27">
                  <c:v>682</c:v>
                </c:pt>
                <c:pt idx="28">
                  <c:v>991</c:v>
                </c:pt>
                <c:pt idx="29">
                  <c:v>527</c:v>
                </c:pt>
                <c:pt idx="30">
                  <c:v>218</c:v>
                </c:pt>
                <c:pt idx="31">
                  <c:v>585</c:v>
                </c:pt>
                <c:pt idx="32">
                  <c:v>734</c:v>
                </c:pt>
                <c:pt idx="33">
                  <c:v>986</c:v>
                </c:pt>
                <c:pt idx="34">
                  <c:v>941</c:v>
                </c:pt>
                <c:pt idx="35">
                  <c:v>1058</c:v>
                </c:pt>
                <c:pt idx="36">
                  <c:v>1167</c:v>
                </c:pt>
                <c:pt idx="37">
                  <c:v>706</c:v>
                </c:pt>
                <c:pt idx="38">
                  <c:v>663</c:v>
                </c:pt>
                <c:pt idx="39">
                  <c:v>653</c:v>
                </c:pt>
                <c:pt idx="40">
                  <c:v>687</c:v>
                </c:pt>
                <c:pt idx="41">
                  <c:v>728</c:v>
                </c:pt>
                <c:pt idx="42">
                  <c:v>1053</c:v>
                </c:pt>
                <c:pt idx="43">
                  <c:v>785</c:v>
                </c:pt>
                <c:pt idx="44">
                  <c:v>623</c:v>
                </c:pt>
                <c:pt idx="45">
                  <c:v>749</c:v>
                </c:pt>
                <c:pt idx="46">
                  <c:v>712</c:v>
                </c:pt>
                <c:pt idx="47">
                  <c:v>458</c:v>
                </c:pt>
                <c:pt idx="48">
                  <c:v>704</c:v>
                </c:pt>
                <c:pt idx="49">
                  <c:v>821</c:v>
                </c:pt>
                <c:pt idx="50">
                  <c:v>586</c:v>
                </c:pt>
                <c:pt idx="51">
                  <c:v>626</c:v>
                </c:pt>
                <c:pt idx="52">
                  <c:v>492</c:v>
                </c:pt>
                <c:pt idx="53">
                  <c:v>594</c:v>
                </c:pt>
                <c:pt idx="54">
                  <c:v>716</c:v>
                </c:pt>
                <c:pt idx="55">
                  <c:v>716</c:v>
                </c:pt>
                <c:pt idx="56">
                  <c:v>530</c:v>
                </c:pt>
                <c:pt idx="57">
                  <c:v>479</c:v>
                </c:pt>
                <c:pt idx="58">
                  <c:v>511</c:v>
                </c:pt>
                <c:pt idx="59">
                  <c:v>665</c:v>
                </c:pt>
                <c:pt idx="60">
                  <c:v>610</c:v>
                </c:pt>
                <c:pt idx="61">
                  <c:v>543</c:v>
                </c:pt>
                <c:pt idx="62">
                  <c:v>1002</c:v>
                </c:pt>
                <c:pt idx="63">
                  <c:v>569</c:v>
                </c:pt>
                <c:pt idx="64">
                  <c:v>330</c:v>
                </c:pt>
                <c:pt idx="65">
                  <c:v>1129</c:v>
                </c:pt>
                <c:pt idx="66">
                  <c:v>676</c:v>
                </c:pt>
                <c:pt idx="67">
                  <c:v>705</c:v>
                </c:pt>
                <c:pt idx="68">
                  <c:v>720</c:v>
                </c:pt>
                <c:pt idx="69">
                  <c:v>508</c:v>
                </c:pt>
                <c:pt idx="70">
                  <c:v>678</c:v>
                </c:pt>
                <c:pt idx="71">
                  <c:v>648</c:v>
                </c:pt>
                <c:pt idx="72">
                  <c:v>761</c:v>
                </c:pt>
                <c:pt idx="73">
                  <c:v>781</c:v>
                </c:pt>
                <c:pt idx="74">
                  <c:v>591</c:v>
                </c:pt>
                <c:pt idx="75">
                  <c:v>584</c:v>
                </c:pt>
                <c:pt idx="76">
                  <c:v>653</c:v>
                </c:pt>
                <c:pt idx="77">
                  <c:v>732</c:v>
                </c:pt>
                <c:pt idx="78">
                  <c:v>623</c:v>
                </c:pt>
                <c:pt idx="79">
                  <c:v>764</c:v>
                </c:pt>
                <c:pt idx="80">
                  <c:v>2</c:v>
                </c:pt>
                <c:pt idx="81">
                  <c:v>777</c:v>
                </c:pt>
                <c:pt idx="82">
                  <c:v>754</c:v>
                </c:pt>
                <c:pt idx="83">
                  <c:v>801</c:v>
                </c:pt>
                <c:pt idx="84">
                  <c:v>644</c:v>
                </c:pt>
                <c:pt idx="85">
                  <c:v>663</c:v>
                </c:pt>
                <c:pt idx="86">
                  <c:v>600</c:v>
                </c:pt>
                <c:pt idx="87">
                  <c:v>605</c:v>
                </c:pt>
                <c:pt idx="88">
                  <c:v>738</c:v>
                </c:pt>
                <c:pt idx="89">
                  <c:v>845</c:v>
                </c:pt>
                <c:pt idx="90">
                  <c:v>712</c:v>
                </c:pt>
                <c:pt idx="91">
                  <c:v>731</c:v>
                </c:pt>
                <c:pt idx="92">
                  <c:v>724</c:v>
                </c:pt>
                <c:pt idx="93">
                  <c:v>660</c:v>
                </c:pt>
                <c:pt idx="94">
                  <c:v>781</c:v>
                </c:pt>
                <c:pt idx="95">
                  <c:v>797</c:v>
                </c:pt>
                <c:pt idx="96">
                  <c:v>714</c:v>
                </c:pt>
                <c:pt idx="97">
                  <c:v>804</c:v>
                </c:pt>
                <c:pt idx="98">
                  <c:v>744</c:v>
                </c:pt>
                <c:pt idx="99">
                  <c:v>687</c:v>
                </c:pt>
                <c:pt idx="100">
                  <c:v>691</c:v>
                </c:pt>
                <c:pt idx="101">
                  <c:v>713</c:v>
                </c:pt>
                <c:pt idx="102">
                  <c:v>594</c:v>
                </c:pt>
                <c:pt idx="103">
                  <c:v>852</c:v>
                </c:pt>
                <c:pt idx="104">
                  <c:v>680</c:v>
                </c:pt>
                <c:pt idx="105">
                  <c:v>676</c:v>
                </c:pt>
                <c:pt idx="106">
                  <c:v>703</c:v>
                </c:pt>
                <c:pt idx="107">
                  <c:v>688</c:v>
                </c:pt>
                <c:pt idx="108">
                  <c:v>676</c:v>
                </c:pt>
                <c:pt idx="109">
                  <c:v>712</c:v>
                </c:pt>
                <c:pt idx="110">
                  <c:v>1222</c:v>
                </c:pt>
                <c:pt idx="111">
                  <c:v>950</c:v>
                </c:pt>
                <c:pt idx="112">
                  <c:v>531</c:v>
                </c:pt>
                <c:pt idx="113">
                  <c:v>916</c:v>
                </c:pt>
                <c:pt idx="114">
                  <c:v>855</c:v>
                </c:pt>
                <c:pt idx="115">
                  <c:v>775</c:v>
                </c:pt>
                <c:pt idx="116">
                  <c:v>774</c:v>
                </c:pt>
                <c:pt idx="117">
                  <c:v>589</c:v>
                </c:pt>
                <c:pt idx="118">
                  <c:v>752</c:v>
                </c:pt>
                <c:pt idx="119">
                  <c:v>724</c:v>
                </c:pt>
                <c:pt idx="120">
                  <c:v>824</c:v>
                </c:pt>
                <c:pt idx="121">
                  <c:v>604</c:v>
                </c:pt>
                <c:pt idx="122">
                  <c:v>671</c:v>
                </c:pt>
                <c:pt idx="123">
                  <c:v>1265</c:v>
                </c:pt>
                <c:pt idx="124">
                  <c:v>709</c:v>
                </c:pt>
                <c:pt idx="125">
                  <c:v>546</c:v>
                </c:pt>
                <c:pt idx="126">
                  <c:v>692</c:v>
                </c:pt>
                <c:pt idx="127">
                  <c:v>544</c:v>
                </c:pt>
                <c:pt idx="128">
                  <c:v>649</c:v>
                </c:pt>
                <c:pt idx="129">
                  <c:v>680</c:v>
                </c:pt>
                <c:pt idx="130">
                  <c:v>552</c:v>
                </c:pt>
                <c:pt idx="131">
                  <c:v>624</c:v>
                </c:pt>
                <c:pt idx="132">
                  <c:v>695</c:v>
                </c:pt>
                <c:pt idx="133">
                  <c:v>836</c:v>
                </c:pt>
                <c:pt idx="134">
                  <c:v>585</c:v>
                </c:pt>
                <c:pt idx="135">
                  <c:v>669</c:v>
                </c:pt>
                <c:pt idx="136">
                  <c:v>692</c:v>
                </c:pt>
                <c:pt idx="137">
                  <c:v>586</c:v>
                </c:pt>
                <c:pt idx="138">
                  <c:v>603</c:v>
                </c:pt>
                <c:pt idx="139">
                  <c:v>490</c:v>
                </c:pt>
                <c:pt idx="140">
                  <c:v>555</c:v>
                </c:pt>
                <c:pt idx="141">
                  <c:v>574</c:v>
                </c:pt>
                <c:pt idx="142">
                  <c:v>0</c:v>
                </c:pt>
                <c:pt idx="143">
                  <c:v>837</c:v>
                </c:pt>
                <c:pt idx="144">
                  <c:v>609</c:v>
                </c:pt>
                <c:pt idx="145">
                  <c:v>721</c:v>
                </c:pt>
                <c:pt idx="146">
                  <c:v>1017</c:v>
                </c:pt>
                <c:pt idx="147">
                  <c:v>704</c:v>
                </c:pt>
                <c:pt idx="148">
                  <c:v>696</c:v>
                </c:pt>
                <c:pt idx="149">
                  <c:v>853</c:v>
                </c:pt>
                <c:pt idx="150">
                  <c:v>945</c:v>
                </c:pt>
                <c:pt idx="151">
                  <c:v>749</c:v>
                </c:pt>
                <c:pt idx="152">
                  <c:v>584</c:v>
                </c:pt>
                <c:pt idx="153">
                  <c:v>673</c:v>
                </c:pt>
                <c:pt idx="154">
                  <c:v>684</c:v>
                </c:pt>
                <c:pt idx="155">
                  <c:v>878</c:v>
                </c:pt>
                <c:pt idx="156">
                  <c:v>537</c:v>
                </c:pt>
                <c:pt idx="157">
                  <c:v>579</c:v>
                </c:pt>
                <c:pt idx="158">
                  <c:v>935</c:v>
                </c:pt>
                <c:pt idx="159">
                  <c:v>632</c:v>
                </c:pt>
                <c:pt idx="160">
                  <c:v>896</c:v>
                </c:pt>
                <c:pt idx="161">
                  <c:v>508</c:v>
                </c:pt>
                <c:pt idx="162">
                  <c:v>576</c:v>
                </c:pt>
                <c:pt idx="163">
                  <c:v>1020</c:v>
                </c:pt>
                <c:pt idx="164">
                  <c:v>648</c:v>
                </c:pt>
                <c:pt idx="165">
                  <c:v>858</c:v>
                </c:pt>
                <c:pt idx="166">
                  <c:v>787</c:v>
                </c:pt>
                <c:pt idx="167">
                  <c:v>840</c:v>
                </c:pt>
                <c:pt idx="168">
                  <c:v>717</c:v>
                </c:pt>
                <c:pt idx="169">
                  <c:v>711</c:v>
                </c:pt>
                <c:pt idx="170">
                  <c:v>716</c:v>
                </c:pt>
                <c:pt idx="171">
                  <c:v>1219</c:v>
                </c:pt>
                <c:pt idx="172">
                  <c:v>895</c:v>
                </c:pt>
                <c:pt idx="173">
                  <c:v>841</c:v>
                </c:pt>
                <c:pt idx="174">
                  <c:v>756</c:v>
                </c:pt>
                <c:pt idx="175">
                  <c:v>706</c:v>
                </c:pt>
                <c:pt idx="176">
                  <c:v>916</c:v>
                </c:pt>
                <c:pt idx="177">
                  <c:v>839</c:v>
                </c:pt>
                <c:pt idx="178">
                  <c:v>839</c:v>
                </c:pt>
                <c:pt idx="179">
                  <c:v>762</c:v>
                </c:pt>
                <c:pt idx="180">
                  <c:v>1106</c:v>
                </c:pt>
                <c:pt idx="181">
                  <c:v>797</c:v>
                </c:pt>
                <c:pt idx="182">
                  <c:v>741</c:v>
                </c:pt>
                <c:pt idx="183">
                  <c:v>667</c:v>
                </c:pt>
                <c:pt idx="184">
                  <c:v>725</c:v>
                </c:pt>
                <c:pt idx="185">
                  <c:v>897</c:v>
                </c:pt>
                <c:pt idx="186">
                  <c:v>734</c:v>
                </c:pt>
                <c:pt idx="187">
                  <c:v>809</c:v>
                </c:pt>
                <c:pt idx="188">
                  <c:v>866</c:v>
                </c:pt>
                <c:pt idx="189">
                  <c:v>733</c:v>
                </c:pt>
                <c:pt idx="190">
                  <c:v>641</c:v>
                </c:pt>
                <c:pt idx="191">
                  <c:v>783</c:v>
                </c:pt>
                <c:pt idx="192">
                  <c:v>622</c:v>
                </c:pt>
                <c:pt idx="193">
                  <c:v>380</c:v>
                </c:pt>
                <c:pt idx="194">
                  <c:v>844</c:v>
                </c:pt>
                <c:pt idx="195">
                  <c:v>1062</c:v>
                </c:pt>
                <c:pt idx="196">
                  <c:v>1096</c:v>
                </c:pt>
                <c:pt idx="197">
                  <c:v>1121</c:v>
                </c:pt>
                <c:pt idx="198">
                  <c:v>1019</c:v>
                </c:pt>
                <c:pt idx="199">
                  <c:v>718</c:v>
                </c:pt>
                <c:pt idx="200">
                  <c:v>777</c:v>
                </c:pt>
                <c:pt idx="201">
                  <c:v>772</c:v>
                </c:pt>
                <c:pt idx="202">
                  <c:v>944</c:v>
                </c:pt>
                <c:pt idx="203">
                  <c:v>556</c:v>
                </c:pt>
                <c:pt idx="204">
                  <c:v>437</c:v>
                </c:pt>
                <c:pt idx="205">
                  <c:v>890</c:v>
                </c:pt>
                <c:pt idx="206">
                  <c:v>757</c:v>
                </c:pt>
                <c:pt idx="207">
                  <c:v>717</c:v>
                </c:pt>
                <c:pt idx="208">
                  <c:v>901</c:v>
                </c:pt>
                <c:pt idx="209">
                  <c:v>469</c:v>
                </c:pt>
                <c:pt idx="210">
                  <c:v>542</c:v>
                </c:pt>
                <c:pt idx="211">
                  <c:v>730</c:v>
                </c:pt>
                <c:pt idx="212">
                  <c:v>765</c:v>
                </c:pt>
                <c:pt idx="213">
                  <c:v>733</c:v>
                </c:pt>
                <c:pt idx="214">
                  <c:v>738</c:v>
                </c:pt>
                <c:pt idx="215">
                  <c:v>692</c:v>
                </c:pt>
                <c:pt idx="216">
                  <c:v>728</c:v>
                </c:pt>
                <c:pt idx="217">
                  <c:v>729</c:v>
                </c:pt>
                <c:pt idx="218">
                  <c:v>757</c:v>
                </c:pt>
                <c:pt idx="219">
                  <c:v>745</c:v>
                </c:pt>
                <c:pt idx="220">
                  <c:v>682</c:v>
                </c:pt>
                <c:pt idx="221">
                  <c:v>577</c:v>
                </c:pt>
                <c:pt idx="222">
                  <c:v>746</c:v>
                </c:pt>
                <c:pt idx="223">
                  <c:v>701</c:v>
                </c:pt>
                <c:pt idx="224">
                  <c:v>784</c:v>
                </c:pt>
                <c:pt idx="225">
                  <c:v>241</c:v>
                </c:pt>
                <c:pt idx="226">
                  <c:v>767</c:v>
                </c:pt>
                <c:pt idx="227">
                  <c:v>647</c:v>
                </c:pt>
                <c:pt idx="228">
                  <c:v>693</c:v>
                </c:pt>
                <c:pt idx="229">
                  <c:v>689</c:v>
                </c:pt>
                <c:pt idx="230">
                  <c:v>521</c:v>
                </c:pt>
                <c:pt idx="231">
                  <c:v>943</c:v>
                </c:pt>
                <c:pt idx="232">
                  <c:v>622</c:v>
                </c:pt>
                <c:pt idx="233">
                  <c:v>756</c:v>
                </c:pt>
                <c:pt idx="234">
                  <c:v>598</c:v>
                </c:pt>
                <c:pt idx="235">
                  <c:v>801</c:v>
                </c:pt>
                <c:pt idx="236">
                  <c:v>781</c:v>
                </c:pt>
                <c:pt idx="237">
                  <c:v>443</c:v>
                </c:pt>
                <c:pt idx="238">
                  <c:v>582</c:v>
                </c:pt>
                <c:pt idx="239">
                  <c:v>732</c:v>
                </c:pt>
                <c:pt idx="240">
                  <c:v>750</c:v>
                </c:pt>
                <c:pt idx="241">
                  <c:v>745</c:v>
                </c:pt>
                <c:pt idx="242">
                  <c:v>727</c:v>
                </c:pt>
                <c:pt idx="243">
                  <c:v>709</c:v>
                </c:pt>
                <c:pt idx="244">
                  <c:v>506</c:v>
                </c:pt>
                <c:pt idx="245">
                  <c:v>436</c:v>
                </c:pt>
                <c:pt idx="246">
                  <c:v>724</c:v>
                </c:pt>
                <c:pt idx="247">
                  <c:v>812</c:v>
                </c:pt>
                <c:pt idx="248">
                  <c:v>651</c:v>
                </c:pt>
                <c:pt idx="249">
                  <c:v>692</c:v>
                </c:pt>
                <c:pt idx="250">
                  <c:v>761</c:v>
                </c:pt>
                <c:pt idx="251">
                  <c:v>902</c:v>
                </c:pt>
                <c:pt idx="252">
                  <c:v>505</c:v>
                </c:pt>
                <c:pt idx="253">
                  <c:v>667</c:v>
                </c:pt>
                <c:pt idx="254">
                  <c:v>707</c:v>
                </c:pt>
                <c:pt idx="255">
                  <c:v>628</c:v>
                </c:pt>
                <c:pt idx="256">
                  <c:v>222</c:v>
                </c:pt>
                <c:pt idx="257">
                  <c:v>728</c:v>
                </c:pt>
                <c:pt idx="258">
                  <c:v>776</c:v>
                </c:pt>
                <c:pt idx="259">
                  <c:v>662</c:v>
                </c:pt>
                <c:pt idx="260">
                  <c:v>695</c:v>
                </c:pt>
                <c:pt idx="261">
                  <c:v>472</c:v>
                </c:pt>
                <c:pt idx="262">
                  <c:v>525</c:v>
                </c:pt>
                <c:pt idx="263">
                  <c:v>623</c:v>
                </c:pt>
                <c:pt idx="264">
                  <c:v>733</c:v>
                </c:pt>
                <c:pt idx="265">
                  <c:v>773</c:v>
                </c:pt>
                <c:pt idx="266">
                  <c:v>670</c:v>
                </c:pt>
                <c:pt idx="267">
                  <c:v>823</c:v>
                </c:pt>
                <c:pt idx="268">
                  <c:v>627</c:v>
                </c:pt>
                <c:pt idx="269">
                  <c:v>425</c:v>
                </c:pt>
                <c:pt idx="270">
                  <c:v>743</c:v>
                </c:pt>
                <c:pt idx="271">
                  <c:v>759</c:v>
                </c:pt>
                <c:pt idx="272">
                  <c:v>773</c:v>
                </c:pt>
                <c:pt idx="273">
                  <c:v>692</c:v>
                </c:pt>
                <c:pt idx="274">
                  <c:v>739</c:v>
                </c:pt>
                <c:pt idx="275">
                  <c:v>621</c:v>
                </c:pt>
                <c:pt idx="276">
                  <c:v>499</c:v>
                </c:pt>
                <c:pt idx="277">
                  <c:v>732</c:v>
                </c:pt>
                <c:pt idx="278">
                  <c:v>580</c:v>
                </c:pt>
                <c:pt idx="279">
                  <c:v>631</c:v>
                </c:pt>
                <c:pt idx="280">
                  <c:v>1153</c:v>
                </c:pt>
                <c:pt idx="281">
                  <c:v>639</c:v>
                </c:pt>
                <c:pt idx="282">
                  <c:v>257</c:v>
                </c:pt>
                <c:pt idx="283">
                  <c:v>502</c:v>
                </c:pt>
                <c:pt idx="284">
                  <c:v>702</c:v>
                </c:pt>
                <c:pt idx="285">
                  <c:v>759</c:v>
                </c:pt>
                <c:pt idx="286">
                  <c:v>425</c:v>
                </c:pt>
                <c:pt idx="287">
                  <c:v>587</c:v>
                </c:pt>
                <c:pt idx="288">
                  <c:v>579</c:v>
                </c:pt>
                <c:pt idx="289">
                  <c:v>413</c:v>
                </c:pt>
                <c:pt idx="290">
                  <c:v>468</c:v>
                </c:pt>
                <c:pt idx="291">
                  <c:v>711</c:v>
                </c:pt>
                <c:pt idx="292">
                  <c:v>417</c:v>
                </c:pt>
                <c:pt idx="293">
                  <c:v>758</c:v>
                </c:pt>
                <c:pt idx="294">
                  <c:v>479</c:v>
                </c:pt>
                <c:pt idx="295">
                  <c:v>525</c:v>
                </c:pt>
                <c:pt idx="296">
                  <c:v>479</c:v>
                </c:pt>
                <c:pt idx="297">
                  <c:v>673</c:v>
                </c:pt>
                <c:pt idx="298">
                  <c:v>456</c:v>
                </c:pt>
                <c:pt idx="299">
                  <c:v>517</c:v>
                </c:pt>
                <c:pt idx="300">
                  <c:v>125</c:v>
                </c:pt>
                <c:pt idx="301">
                  <c:v>1053</c:v>
                </c:pt>
                <c:pt idx="302">
                  <c:v>863</c:v>
                </c:pt>
                <c:pt idx="303">
                  <c:v>976</c:v>
                </c:pt>
                <c:pt idx="304">
                  <c:v>796</c:v>
                </c:pt>
                <c:pt idx="305">
                  <c:v>548</c:v>
                </c:pt>
                <c:pt idx="306">
                  <c:v>862</c:v>
                </c:pt>
                <c:pt idx="307">
                  <c:v>837</c:v>
                </c:pt>
                <c:pt idx="308">
                  <c:v>741</c:v>
                </c:pt>
                <c:pt idx="309">
                  <c:v>634</c:v>
                </c:pt>
                <c:pt idx="310">
                  <c:v>689</c:v>
                </c:pt>
                <c:pt idx="311">
                  <c:v>659</c:v>
                </c:pt>
                <c:pt idx="312">
                  <c:v>639</c:v>
                </c:pt>
                <c:pt idx="313">
                  <c:v>708</c:v>
                </c:pt>
                <c:pt idx="314">
                  <c:v>659</c:v>
                </c:pt>
                <c:pt idx="315">
                  <c:v>484</c:v>
                </c:pt>
                <c:pt idx="316">
                  <c:v>720</c:v>
                </c:pt>
                <c:pt idx="317">
                  <c:v>637</c:v>
                </c:pt>
                <c:pt idx="318">
                  <c:v>680</c:v>
                </c:pt>
                <c:pt idx="319">
                  <c:v>697</c:v>
                </c:pt>
                <c:pt idx="320">
                  <c:v>621</c:v>
                </c:pt>
                <c:pt idx="321">
                  <c:v>645</c:v>
                </c:pt>
                <c:pt idx="322">
                  <c:v>731</c:v>
                </c:pt>
                <c:pt idx="323">
                  <c:v>722</c:v>
                </c:pt>
                <c:pt idx="324">
                  <c:v>655</c:v>
                </c:pt>
                <c:pt idx="325">
                  <c:v>654</c:v>
                </c:pt>
                <c:pt idx="326">
                  <c:v>683</c:v>
                </c:pt>
                <c:pt idx="327">
                  <c:v>591</c:v>
                </c:pt>
                <c:pt idx="328">
                  <c:v>717</c:v>
                </c:pt>
                <c:pt idx="329">
                  <c:v>745</c:v>
                </c:pt>
                <c:pt idx="330">
                  <c:v>709</c:v>
                </c:pt>
                <c:pt idx="331">
                  <c:v>607</c:v>
                </c:pt>
                <c:pt idx="332">
                  <c:v>626</c:v>
                </c:pt>
                <c:pt idx="333">
                  <c:v>709</c:v>
                </c:pt>
                <c:pt idx="334">
                  <c:v>127</c:v>
                </c:pt>
                <c:pt idx="335">
                  <c:v>1155</c:v>
                </c:pt>
                <c:pt idx="336">
                  <c:v>1142</c:v>
                </c:pt>
                <c:pt idx="337">
                  <c:v>745</c:v>
                </c:pt>
                <c:pt idx="338">
                  <c:v>744</c:v>
                </c:pt>
                <c:pt idx="339">
                  <c:v>787</c:v>
                </c:pt>
                <c:pt idx="340">
                  <c:v>864</c:v>
                </c:pt>
                <c:pt idx="341">
                  <c:v>671</c:v>
                </c:pt>
                <c:pt idx="342">
                  <c:v>797</c:v>
                </c:pt>
                <c:pt idx="343">
                  <c:v>758</c:v>
                </c:pt>
                <c:pt idx="344">
                  <c:v>762</c:v>
                </c:pt>
                <c:pt idx="345">
                  <c:v>566</c:v>
                </c:pt>
                <c:pt idx="346">
                  <c:v>706</c:v>
                </c:pt>
                <c:pt idx="347">
                  <c:v>726</c:v>
                </c:pt>
                <c:pt idx="348">
                  <c:v>829</c:v>
                </c:pt>
                <c:pt idx="349">
                  <c:v>810</c:v>
                </c:pt>
                <c:pt idx="350">
                  <c:v>584</c:v>
                </c:pt>
                <c:pt idx="351">
                  <c:v>685</c:v>
                </c:pt>
                <c:pt idx="352">
                  <c:v>737</c:v>
                </c:pt>
                <c:pt idx="353">
                  <c:v>761</c:v>
                </c:pt>
                <c:pt idx="354">
                  <c:v>843</c:v>
                </c:pt>
                <c:pt idx="355">
                  <c:v>834</c:v>
                </c:pt>
                <c:pt idx="356">
                  <c:v>621</c:v>
                </c:pt>
                <c:pt idx="357">
                  <c:v>695</c:v>
                </c:pt>
                <c:pt idx="358">
                  <c:v>743</c:v>
                </c:pt>
                <c:pt idx="359">
                  <c:v>757</c:v>
                </c:pt>
                <c:pt idx="360">
                  <c:v>343</c:v>
                </c:pt>
                <c:pt idx="361">
                  <c:v>695</c:v>
                </c:pt>
                <c:pt idx="362">
                  <c:v>741</c:v>
                </c:pt>
                <c:pt idx="363">
                  <c:v>1076</c:v>
                </c:pt>
                <c:pt idx="364">
                  <c:v>723</c:v>
                </c:pt>
                <c:pt idx="365">
                  <c:v>680</c:v>
                </c:pt>
                <c:pt idx="366">
                  <c:v>699</c:v>
                </c:pt>
                <c:pt idx="367">
                  <c:v>729</c:v>
                </c:pt>
                <c:pt idx="368">
                  <c:v>563</c:v>
                </c:pt>
                <c:pt idx="369">
                  <c:v>599</c:v>
                </c:pt>
                <c:pt idx="370">
                  <c:v>720</c:v>
                </c:pt>
                <c:pt idx="371">
                  <c:v>737</c:v>
                </c:pt>
                <c:pt idx="372">
                  <c:v>763</c:v>
                </c:pt>
                <c:pt idx="373">
                  <c:v>677</c:v>
                </c:pt>
                <c:pt idx="374">
                  <c:v>769</c:v>
                </c:pt>
                <c:pt idx="375">
                  <c:v>740</c:v>
                </c:pt>
                <c:pt idx="376">
                  <c:v>734</c:v>
                </c:pt>
                <c:pt idx="377">
                  <c:v>692</c:v>
                </c:pt>
                <c:pt idx="378">
                  <c:v>593</c:v>
                </c:pt>
                <c:pt idx="379">
                  <c:v>676</c:v>
                </c:pt>
                <c:pt idx="380">
                  <c:v>711</c:v>
                </c:pt>
                <c:pt idx="381">
                  <c:v>767</c:v>
                </c:pt>
                <c:pt idx="382">
                  <c:v>780</c:v>
                </c:pt>
                <c:pt idx="383">
                  <c:v>669</c:v>
                </c:pt>
                <c:pt idx="384">
                  <c:v>802</c:v>
                </c:pt>
                <c:pt idx="385">
                  <c:v>822</c:v>
                </c:pt>
                <c:pt idx="386">
                  <c:v>680</c:v>
                </c:pt>
                <c:pt idx="387">
                  <c:v>764</c:v>
                </c:pt>
                <c:pt idx="388">
                  <c:v>831</c:v>
                </c:pt>
                <c:pt idx="389">
                  <c:v>851</c:v>
                </c:pt>
                <c:pt idx="390">
                  <c:v>621</c:v>
                </c:pt>
                <c:pt idx="391">
                  <c:v>772</c:v>
                </c:pt>
                <c:pt idx="392">
                  <c:v>840</c:v>
                </c:pt>
                <c:pt idx="393">
                  <c:v>763</c:v>
                </c:pt>
                <c:pt idx="394">
                  <c:v>433</c:v>
                </c:pt>
                <c:pt idx="395">
                  <c:v>831</c:v>
                </c:pt>
                <c:pt idx="396">
                  <c:v>806</c:v>
                </c:pt>
                <c:pt idx="397">
                  <c:v>853</c:v>
                </c:pt>
                <c:pt idx="398">
                  <c:v>937</c:v>
                </c:pt>
                <c:pt idx="399">
                  <c:v>744</c:v>
                </c:pt>
                <c:pt idx="400">
                  <c:v>817</c:v>
                </c:pt>
                <c:pt idx="401">
                  <c:v>795</c:v>
                </c:pt>
                <c:pt idx="402">
                  <c:v>900</c:v>
                </c:pt>
                <c:pt idx="403">
                  <c:v>714</c:v>
                </c:pt>
                <c:pt idx="404">
                  <c:v>634</c:v>
                </c:pt>
                <c:pt idx="405">
                  <c:v>749</c:v>
                </c:pt>
                <c:pt idx="406">
                  <c:v>834</c:v>
                </c:pt>
                <c:pt idx="407">
                  <c:v>916</c:v>
                </c:pt>
                <c:pt idx="408">
                  <c:v>739</c:v>
                </c:pt>
                <c:pt idx="409">
                  <c:v>848</c:v>
                </c:pt>
              </c:numCache>
            </c:numRef>
          </c:xVal>
          <c:yVal>
            <c:numRef>
              <c:f>activity_sleep_merged!$R$2:$R$864</c:f>
              <c:numCache>
                <c:formatCode>General</c:formatCode>
                <c:ptCount val="410"/>
                <c:pt idx="0">
                  <c:v>1985</c:v>
                </c:pt>
                <c:pt idx="1">
                  <c:v>1797</c:v>
                </c:pt>
                <c:pt idx="2">
                  <c:v>1745</c:v>
                </c:pt>
                <c:pt idx="3">
                  <c:v>1863</c:v>
                </c:pt>
                <c:pt idx="4">
                  <c:v>1728</c:v>
                </c:pt>
                <c:pt idx="5">
                  <c:v>2035</c:v>
                </c:pt>
                <c:pt idx="6">
                  <c:v>1786</c:v>
                </c:pt>
                <c:pt idx="7">
                  <c:v>1775</c:v>
                </c:pt>
                <c:pt idx="8">
                  <c:v>1949</c:v>
                </c:pt>
                <c:pt idx="9">
                  <c:v>1788</c:v>
                </c:pt>
                <c:pt idx="10">
                  <c:v>2013</c:v>
                </c:pt>
                <c:pt idx="11">
                  <c:v>1970</c:v>
                </c:pt>
                <c:pt idx="12">
                  <c:v>1898</c:v>
                </c:pt>
                <c:pt idx="13">
                  <c:v>1837</c:v>
                </c:pt>
                <c:pt idx="14">
                  <c:v>1947</c:v>
                </c:pt>
                <c:pt idx="15">
                  <c:v>1820</c:v>
                </c:pt>
                <c:pt idx="16">
                  <c:v>2004</c:v>
                </c:pt>
                <c:pt idx="17">
                  <c:v>1990</c:v>
                </c:pt>
                <c:pt idx="18">
                  <c:v>1959</c:v>
                </c:pt>
                <c:pt idx="19">
                  <c:v>1896</c:v>
                </c:pt>
                <c:pt idx="20">
                  <c:v>1821</c:v>
                </c:pt>
                <c:pt idx="21">
                  <c:v>1740</c:v>
                </c:pt>
                <c:pt idx="22">
                  <c:v>1819</c:v>
                </c:pt>
                <c:pt idx="23">
                  <c:v>1859</c:v>
                </c:pt>
                <c:pt idx="24">
                  <c:v>1783</c:v>
                </c:pt>
                <c:pt idx="25">
                  <c:v>2498</c:v>
                </c:pt>
                <c:pt idx="26">
                  <c:v>3846</c:v>
                </c:pt>
                <c:pt idx="27">
                  <c:v>2580</c:v>
                </c:pt>
                <c:pt idx="28">
                  <c:v>2987</c:v>
                </c:pt>
                <c:pt idx="29">
                  <c:v>1725</c:v>
                </c:pt>
                <c:pt idx="30">
                  <c:v>1763</c:v>
                </c:pt>
                <c:pt idx="31">
                  <c:v>1541</c:v>
                </c:pt>
                <c:pt idx="32">
                  <c:v>2220</c:v>
                </c:pt>
                <c:pt idx="33">
                  <c:v>2151</c:v>
                </c:pt>
                <c:pt idx="34">
                  <c:v>2221</c:v>
                </c:pt>
                <c:pt idx="35">
                  <c:v>2638</c:v>
                </c:pt>
                <c:pt idx="36">
                  <c:v>2351</c:v>
                </c:pt>
                <c:pt idx="37">
                  <c:v>1459</c:v>
                </c:pt>
                <c:pt idx="38">
                  <c:v>1521</c:v>
                </c:pt>
                <c:pt idx="39">
                  <c:v>1431</c:v>
                </c:pt>
                <c:pt idx="40">
                  <c:v>1444</c:v>
                </c:pt>
                <c:pt idx="41">
                  <c:v>1373</c:v>
                </c:pt>
                <c:pt idx="42">
                  <c:v>1214</c:v>
                </c:pt>
                <c:pt idx="43">
                  <c:v>1356</c:v>
                </c:pt>
                <c:pt idx="44">
                  <c:v>1667</c:v>
                </c:pt>
                <c:pt idx="45">
                  <c:v>1370</c:v>
                </c:pt>
                <c:pt idx="46">
                  <c:v>1399</c:v>
                </c:pt>
                <c:pt idx="47">
                  <c:v>1916</c:v>
                </c:pt>
                <c:pt idx="48">
                  <c:v>1401</c:v>
                </c:pt>
                <c:pt idx="49">
                  <c:v>1576</c:v>
                </c:pt>
                <c:pt idx="50">
                  <c:v>1593</c:v>
                </c:pt>
                <c:pt idx="51">
                  <c:v>1649</c:v>
                </c:pt>
                <c:pt idx="52">
                  <c:v>1692</c:v>
                </c:pt>
                <c:pt idx="53">
                  <c:v>1506</c:v>
                </c:pt>
                <c:pt idx="54">
                  <c:v>1447</c:v>
                </c:pt>
                <c:pt idx="55">
                  <c:v>1690</c:v>
                </c:pt>
                <c:pt idx="56">
                  <c:v>1658</c:v>
                </c:pt>
                <c:pt idx="57">
                  <c:v>1926</c:v>
                </c:pt>
                <c:pt idx="58">
                  <c:v>1736</c:v>
                </c:pt>
                <c:pt idx="59">
                  <c:v>1491</c:v>
                </c:pt>
                <c:pt idx="60">
                  <c:v>1555</c:v>
                </c:pt>
                <c:pt idx="61">
                  <c:v>1869</c:v>
                </c:pt>
                <c:pt idx="62">
                  <c:v>1141</c:v>
                </c:pt>
                <c:pt idx="63">
                  <c:v>1698</c:v>
                </c:pt>
                <c:pt idx="64">
                  <c:v>1364</c:v>
                </c:pt>
                <c:pt idx="65">
                  <c:v>1804</c:v>
                </c:pt>
                <c:pt idx="66">
                  <c:v>2038</c:v>
                </c:pt>
                <c:pt idx="67">
                  <c:v>2010</c:v>
                </c:pt>
                <c:pt idx="68">
                  <c:v>2133</c:v>
                </c:pt>
                <c:pt idx="69">
                  <c:v>1882</c:v>
                </c:pt>
                <c:pt idx="70">
                  <c:v>1944</c:v>
                </c:pt>
                <c:pt idx="71">
                  <c:v>2346</c:v>
                </c:pt>
                <c:pt idx="72">
                  <c:v>2048</c:v>
                </c:pt>
                <c:pt idx="73">
                  <c:v>1946</c:v>
                </c:pt>
                <c:pt idx="74">
                  <c:v>2629</c:v>
                </c:pt>
                <c:pt idx="75">
                  <c:v>2187</c:v>
                </c:pt>
                <c:pt idx="76">
                  <c:v>2095</c:v>
                </c:pt>
                <c:pt idx="77">
                  <c:v>1861</c:v>
                </c:pt>
                <c:pt idx="78">
                  <c:v>2194</c:v>
                </c:pt>
                <c:pt idx="79">
                  <c:v>1854</c:v>
                </c:pt>
                <c:pt idx="80">
                  <c:v>403</c:v>
                </c:pt>
                <c:pt idx="81">
                  <c:v>1450</c:v>
                </c:pt>
                <c:pt idx="82">
                  <c:v>1495</c:v>
                </c:pt>
                <c:pt idx="83">
                  <c:v>1433</c:v>
                </c:pt>
                <c:pt idx="84">
                  <c:v>1468</c:v>
                </c:pt>
                <c:pt idx="85">
                  <c:v>1625</c:v>
                </c:pt>
                <c:pt idx="86">
                  <c:v>1529</c:v>
                </c:pt>
                <c:pt idx="87">
                  <c:v>1584</c:v>
                </c:pt>
                <c:pt idx="88">
                  <c:v>1638</c:v>
                </c:pt>
                <c:pt idx="89">
                  <c:v>1554</c:v>
                </c:pt>
                <c:pt idx="90">
                  <c:v>1397</c:v>
                </c:pt>
                <c:pt idx="91">
                  <c:v>1481</c:v>
                </c:pt>
                <c:pt idx="92">
                  <c:v>1638</c:v>
                </c:pt>
                <c:pt idx="93">
                  <c:v>1655</c:v>
                </c:pt>
                <c:pt idx="94">
                  <c:v>1570</c:v>
                </c:pt>
                <c:pt idx="95">
                  <c:v>1551</c:v>
                </c:pt>
                <c:pt idx="96">
                  <c:v>1377</c:v>
                </c:pt>
                <c:pt idx="97">
                  <c:v>1407</c:v>
                </c:pt>
                <c:pt idx="98">
                  <c:v>1545</c:v>
                </c:pt>
                <c:pt idx="99">
                  <c:v>1650</c:v>
                </c:pt>
                <c:pt idx="100">
                  <c:v>1501</c:v>
                </c:pt>
                <c:pt idx="101">
                  <c:v>1760</c:v>
                </c:pt>
                <c:pt idx="102">
                  <c:v>1710</c:v>
                </c:pt>
                <c:pt idx="103">
                  <c:v>1628</c:v>
                </c:pt>
                <c:pt idx="104">
                  <c:v>1618</c:v>
                </c:pt>
                <c:pt idx="105">
                  <c:v>1590</c:v>
                </c:pt>
                <c:pt idx="106">
                  <c:v>1574</c:v>
                </c:pt>
                <c:pt idx="107">
                  <c:v>1633</c:v>
                </c:pt>
                <c:pt idx="108">
                  <c:v>1630</c:v>
                </c:pt>
                <c:pt idx="109">
                  <c:v>3654</c:v>
                </c:pt>
                <c:pt idx="110">
                  <c:v>3051</c:v>
                </c:pt>
                <c:pt idx="111">
                  <c:v>2828</c:v>
                </c:pt>
                <c:pt idx="112">
                  <c:v>3879</c:v>
                </c:pt>
                <c:pt idx="113">
                  <c:v>3429</c:v>
                </c:pt>
                <c:pt idx="114">
                  <c:v>2704</c:v>
                </c:pt>
                <c:pt idx="115">
                  <c:v>3089</c:v>
                </c:pt>
                <c:pt idx="116">
                  <c:v>2926</c:v>
                </c:pt>
                <c:pt idx="117">
                  <c:v>2302</c:v>
                </c:pt>
                <c:pt idx="118">
                  <c:v>1985</c:v>
                </c:pt>
                <c:pt idx="119">
                  <c:v>1884</c:v>
                </c:pt>
                <c:pt idx="120">
                  <c:v>1632</c:v>
                </c:pt>
                <c:pt idx="121">
                  <c:v>2200</c:v>
                </c:pt>
                <c:pt idx="122">
                  <c:v>2220</c:v>
                </c:pt>
                <c:pt idx="123">
                  <c:v>1792</c:v>
                </c:pt>
                <c:pt idx="124">
                  <c:v>1886</c:v>
                </c:pt>
                <c:pt idx="125">
                  <c:v>1945</c:v>
                </c:pt>
                <c:pt idx="126">
                  <c:v>1880</c:v>
                </c:pt>
                <c:pt idx="127">
                  <c:v>2314</c:v>
                </c:pt>
                <c:pt idx="128">
                  <c:v>2236</c:v>
                </c:pt>
                <c:pt idx="129">
                  <c:v>2324</c:v>
                </c:pt>
                <c:pt idx="130">
                  <c:v>2367</c:v>
                </c:pt>
                <c:pt idx="131">
                  <c:v>2175</c:v>
                </c:pt>
                <c:pt idx="132">
                  <c:v>2092</c:v>
                </c:pt>
                <c:pt idx="133">
                  <c:v>1593</c:v>
                </c:pt>
                <c:pt idx="134">
                  <c:v>2270</c:v>
                </c:pt>
                <c:pt idx="135">
                  <c:v>2235</c:v>
                </c:pt>
                <c:pt idx="136">
                  <c:v>2266</c:v>
                </c:pt>
                <c:pt idx="137">
                  <c:v>2158</c:v>
                </c:pt>
                <c:pt idx="138">
                  <c:v>1792</c:v>
                </c:pt>
                <c:pt idx="139">
                  <c:v>2345</c:v>
                </c:pt>
                <c:pt idx="140">
                  <c:v>2260</c:v>
                </c:pt>
                <c:pt idx="141">
                  <c:v>2232</c:v>
                </c:pt>
                <c:pt idx="142">
                  <c:v>257</c:v>
                </c:pt>
                <c:pt idx="143">
                  <c:v>3066</c:v>
                </c:pt>
                <c:pt idx="144">
                  <c:v>3073</c:v>
                </c:pt>
                <c:pt idx="145">
                  <c:v>2572</c:v>
                </c:pt>
                <c:pt idx="146">
                  <c:v>3274</c:v>
                </c:pt>
                <c:pt idx="147">
                  <c:v>3015</c:v>
                </c:pt>
                <c:pt idx="148">
                  <c:v>3083</c:v>
                </c:pt>
                <c:pt idx="149">
                  <c:v>3069</c:v>
                </c:pt>
                <c:pt idx="150">
                  <c:v>3544</c:v>
                </c:pt>
                <c:pt idx="151">
                  <c:v>3306</c:v>
                </c:pt>
                <c:pt idx="152">
                  <c:v>2885</c:v>
                </c:pt>
                <c:pt idx="153">
                  <c:v>2929</c:v>
                </c:pt>
                <c:pt idx="154">
                  <c:v>3074</c:v>
                </c:pt>
                <c:pt idx="155">
                  <c:v>2969</c:v>
                </c:pt>
                <c:pt idx="156">
                  <c:v>3283</c:v>
                </c:pt>
                <c:pt idx="157">
                  <c:v>2926</c:v>
                </c:pt>
                <c:pt idx="158">
                  <c:v>3147</c:v>
                </c:pt>
                <c:pt idx="159">
                  <c:v>3162</c:v>
                </c:pt>
                <c:pt idx="160">
                  <c:v>2899</c:v>
                </c:pt>
                <c:pt idx="161">
                  <c:v>4022</c:v>
                </c:pt>
                <c:pt idx="162">
                  <c:v>3934</c:v>
                </c:pt>
                <c:pt idx="163">
                  <c:v>3013</c:v>
                </c:pt>
                <c:pt idx="164">
                  <c:v>3061</c:v>
                </c:pt>
                <c:pt idx="165">
                  <c:v>2954</c:v>
                </c:pt>
                <c:pt idx="166">
                  <c:v>2113</c:v>
                </c:pt>
                <c:pt idx="167">
                  <c:v>2095</c:v>
                </c:pt>
                <c:pt idx="168">
                  <c:v>2194</c:v>
                </c:pt>
                <c:pt idx="169">
                  <c:v>2496</c:v>
                </c:pt>
                <c:pt idx="170">
                  <c:v>2180</c:v>
                </c:pt>
                <c:pt idx="171">
                  <c:v>1933</c:v>
                </c:pt>
                <c:pt idx="172">
                  <c:v>1954</c:v>
                </c:pt>
                <c:pt idx="173">
                  <c:v>1974</c:v>
                </c:pt>
                <c:pt idx="174">
                  <c:v>2150</c:v>
                </c:pt>
                <c:pt idx="175">
                  <c:v>2432</c:v>
                </c:pt>
                <c:pt idx="176">
                  <c:v>2070</c:v>
                </c:pt>
                <c:pt idx="177">
                  <c:v>2291</c:v>
                </c:pt>
                <c:pt idx="178">
                  <c:v>2361</c:v>
                </c:pt>
                <c:pt idx="179">
                  <c:v>2203</c:v>
                </c:pt>
                <c:pt idx="180">
                  <c:v>2196</c:v>
                </c:pt>
                <c:pt idx="181">
                  <c:v>2363</c:v>
                </c:pt>
                <c:pt idx="182">
                  <c:v>2246</c:v>
                </c:pt>
                <c:pt idx="183">
                  <c:v>2336</c:v>
                </c:pt>
                <c:pt idx="184">
                  <c:v>2421</c:v>
                </c:pt>
                <c:pt idx="185">
                  <c:v>2070</c:v>
                </c:pt>
                <c:pt idx="186">
                  <c:v>2120</c:v>
                </c:pt>
                <c:pt idx="187">
                  <c:v>2211</c:v>
                </c:pt>
                <c:pt idx="188">
                  <c:v>2123</c:v>
                </c:pt>
                <c:pt idx="189">
                  <c:v>2423</c:v>
                </c:pt>
                <c:pt idx="190">
                  <c:v>2281</c:v>
                </c:pt>
                <c:pt idx="191">
                  <c:v>2181</c:v>
                </c:pt>
                <c:pt idx="192">
                  <c:v>2499</c:v>
                </c:pt>
                <c:pt idx="193">
                  <c:v>1212</c:v>
                </c:pt>
                <c:pt idx="194">
                  <c:v>2486</c:v>
                </c:pt>
                <c:pt idx="195">
                  <c:v>2223</c:v>
                </c:pt>
                <c:pt idx="196">
                  <c:v>1918</c:v>
                </c:pt>
                <c:pt idx="197">
                  <c:v>1692</c:v>
                </c:pt>
                <c:pt idx="198">
                  <c:v>2666</c:v>
                </c:pt>
                <c:pt idx="199">
                  <c:v>2947</c:v>
                </c:pt>
                <c:pt idx="200">
                  <c:v>2898</c:v>
                </c:pt>
                <c:pt idx="201">
                  <c:v>2984</c:v>
                </c:pt>
                <c:pt idx="202">
                  <c:v>2896</c:v>
                </c:pt>
                <c:pt idx="203">
                  <c:v>3328</c:v>
                </c:pt>
                <c:pt idx="204">
                  <c:v>3394</c:v>
                </c:pt>
                <c:pt idx="205">
                  <c:v>3013</c:v>
                </c:pt>
                <c:pt idx="206">
                  <c:v>2812</c:v>
                </c:pt>
                <c:pt idx="207">
                  <c:v>3061</c:v>
                </c:pt>
                <c:pt idx="208">
                  <c:v>2729</c:v>
                </c:pt>
                <c:pt idx="209">
                  <c:v>3691</c:v>
                </c:pt>
                <c:pt idx="210">
                  <c:v>3538</c:v>
                </c:pt>
                <c:pt idx="211">
                  <c:v>3064</c:v>
                </c:pt>
                <c:pt idx="212">
                  <c:v>2784</c:v>
                </c:pt>
                <c:pt idx="213">
                  <c:v>2908</c:v>
                </c:pt>
                <c:pt idx="214">
                  <c:v>3033</c:v>
                </c:pt>
                <c:pt idx="215">
                  <c:v>3165</c:v>
                </c:pt>
                <c:pt idx="216">
                  <c:v>3115</c:v>
                </c:pt>
                <c:pt idx="217">
                  <c:v>3145</c:v>
                </c:pt>
                <c:pt idx="218">
                  <c:v>3004</c:v>
                </c:pt>
                <c:pt idx="219">
                  <c:v>3006</c:v>
                </c:pt>
                <c:pt idx="220">
                  <c:v>2859</c:v>
                </c:pt>
                <c:pt idx="221">
                  <c:v>3683</c:v>
                </c:pt>
                <c:pt idx="222">
                  <c:v>2990</c:v>
                </c:pt>
                <c:pt idx="223">
                  <c:v>3172</c:v>
                </c:pt>
                <c:pt idx="224">
                  <c:v>3069</c:v>
                </c:pt>
                <c:pt idx="225">
                  <c:v>1240</c:v>
                </c:pt>
                <c:pt idx="226">
                  <c:v>2026</c:v>
                </c:pt>
                <c:pt idx="227">
                  <c:v>1718</c:v>
                </c:pt>
                <c:pt idx="228">
                  <c:v>2324</c:v>
                </c:pt>
                <c:pt idx="229">
                  <c:v>2254</c:v>
                </c:pt>
                <c:pt idx="230">
                  <c:v>1831</c:v>
                </c:pt>
                <c:pt idx="231">
                  <c:v>1397</c:v>
                </c:pt>
                <c:pt idx="232">
                  <c:v>1683</c:v>
                </c:pt>
                <c:pt idx="233">
                  <c:v>2284</c:v>
                </c:pt>
                <c:pt idx="234">
                  <c:v>1570</c:v>
                </c:pt>
                <c:pt idx="235">
                  <c:v>2066</c:v>
                </c:pt>
                <c:pt idx="236">
                  <c:v>2105</c:v>
                </c:pt>
                <c:pt idx="237">
                  <c:v>1776</c:v>
                </c:pt>
                <c:pt idx="238">
                  <c:v>1507</c:v>
                </c:pt>
                <c:pt idx="239">
                  <c:v>2033</c:v>
                </c:pt>
                <c:pt idx="240">
                  <c:v>2093</c:v>
                </c:pt>
                <c:pt idx="241">
                  <c:v>1922</c:v>
                </c:pt>
                <c:pt idx="242">
                  <c:v>1999</c:v>
                </c:pt>
                <c:pt idx="243">
                  <c:v>2169</c:v>
                </c:pt>
                <c:pt idx="244">
                  <c:v>1463</c:v>
                </c:pt>
                <c:pt idx="245">
                  <c:v>1747</c:v>
                </c:pt>
                <c:pt idx="246">
                  <c:v>1996</c:v>
                </c:pt>
                <c:pt idx="247">
                  <c:v>2116</c:v>
                </c:pt>
                <c:pt idx="248">
                  <c:v>1698</c:v>
                </c:pt>
                <c:pt idx="249">
                  <c:v>2156</c:v>
                </c:pt>
                <c:pt idx="250">
                  <c:v>1916</c:v>
                </c:pt>
                <c:pt idx="251">
                  <c:v>1494</c:v>
                </c:pt>
                <c:pt idx="252">
                  <c:v>1762</c:v>
                </c:pt>
                <c:pt idx="253">
                  <c:v>2272</c:v>
                </c:pt>
                <c:pt idx="254">
                  <c:v>2335</c:v>
                </c:pt>
                <c:pt idx="255">
                  <c:v>1693</c:v>
                </c:pt>
                <c:pt idx="256">
                  <c:v>741</c:v>
                </c:pt>
                <c:pt idx="257">
                  <c:v>3405</c:v>
                </c:pt>
                <c:pt idx="258">
                  <c:v>2551</c:v>
                </c:pt>
                <c:pt idx="259">
                  <c:v>4022</c:v>
                </c:pt>
                <c:pt idx="260">
                  <c:v>4005</c:v>
                </c:pt>
                <c:pt idx="261">
                  <c:v>4274</c:v>
                </c:pt>
                <c:pt idx="262">
                  <c:v>4552</c:v>
                </c:pt>
                <c:pt idx="263">
                  <c:v>3625</c:v>
                </c:pt>
                <c:pt idx="264">
                  <c:v>3501</c:v>
                </c:pt>
                <c:pt idx="265">
                  <c:v>3192</c:v>
                </c:pt>
                <c:pt idx="266">
                  <c:v>4018</c:v>
                </c:pt>
                <c:pt idx="267">
                  <c:v>3329</c:v>
                </c:pt>
                <c:pt idx="268">
                  <c:v>3152</c:v>
                </c:pt>
                <c:pt idx="269">
                  <c:v>4392</c:v>
                </c:pt>
                <c:pt idx="270">
                  <c:v>3374</c:v>
                </c:pt>
                <c:pt idx="271">
                  <c:v>3088</c:v>
                </c:pt>
                <c:pt idx="272">
                  <c:v>3294</c:v>
                </c:pt>
                <c:pt idx="273">
                  <c:v>3580</c:v>
                </c:pt>
                <c:pt idx="274">
                  <c:v>3544</c:v>
                </c:pt>
                <c:pt idx="275">
                  <c:v>4501</c:v>
                </c:pt>
                <c:pt idx="276">
                  <c:v>4546</c:v>
                </c:pt>
                <c:pt idx="277">
                  <c:v>3014</c:v>
                </c:pt>
                <c:pt idx="278">
                  <c:v>3795</c:v>
                </c:pt>
                <c:pt idx="279">
                  <c:v>2755</c:v>
                </c:pt>
                <c:pt idx="280">
                  <c:v>3004</c:v>
                </c:pt>
                <c:pt idx="281">
                  <c:v>3841</c:v>
                </c:pt>
                <c:pt idx="282">
                  <c:v>1665</c:v>
                </c:pt>
                <c:pt idx="283">
                  <c:v>2828</c:v>
                </c:pt>
                <c:pt idx="284">
                  <c:v>2225</c:v>
                </c:pt>
                <c:pt idx="285">
                  <c:v>2018</c:v>
                </c:pt>
                <c:pt idx="286">
                  <c:v>2606</c:v>
                </c:pt>
                <c:pt idx="287">
                  <c:v>2536</c:v>
                </c:pt>
                <c:pt idx="288">
                  <c:v>4900</c:v>
                </c:pt>
                <c:pt idx="289">
                  <c:v>2409</c:v>
                </c:pt>
                <c:pt idx="290">
                  <c:v>2651</c:v>
                </c:pt>
                <c:pt idx="291">
                  <c:v>2305</c:v>
                </c:pt>
                <c:pt idx="292">
                  <c:v>2576</c:v>
                </c:pt>
                <c:pt idx="293">
                  <c:v>1879</c:v>
                </c:pt>
                <c:pt idx="294">
                  <c:v>2560</c:v>
                </c:pt>
                <c:pt idx="295">
                  <c:v>2361</c:v>
                </c:pt>
                <c:pt idx="296">
                  <c:v>2636</c:v>
                </c:pt>
                <c:pt idx="297">
                  <c:v>1838</c:v>
                </c:pt>
                <c:pt idx="298">
                  <c:v>2469</c:v>
                </c:pt>
                <c:pt idx="299">
                  <c:v>2250</c:v>
                </c:pt>
                <c:pt idx="300">
                  <c:v>1248</c:v>
                </c:pt>
                <c:pt idx="301">
                  <c:v>2400</c:v>
                </c:pt>
                <c:pt idx="302">
                  <c:v>2507</c:v>
                </c:pt>
                <c:pt idx="303">
                  <c:v>2127</c:v>
                </c:pt>
                <c:pt idx="304">
                  <c:v>1994</c:v>
                </c:pt>
                <c:pt idx="305">
                  <c:v>1718</c:v>
                </c:pt>
                <c:pt idx="306">
                  <c:v>1466</c:v>
                </c:pt>
                <c:pt idx="307">
                  <c:v>1756</c:v>
                </c:pt>
                <c:pt idx="308">
                  <c:v>2173</c:v>
                </c:pt>
                <c:pt idx="309">
                  <c:v>2027</c:v>
                </c:pt>
                <c:pt idx="310">
                  <c:v>2039</c:v>
                </c:pt>
                <c:pt idx="311">
                  <c:v>2046</c:v>
                </c:pt>
                <c:pt idx="312">
                  <c:v>2174</c:v>
                </c:pt>
                <c:pt idx="313">
                  <c:v>2179</c:v>
                </c:pt>
                <c:pt idx="314">
                  <c:v>2086</c:v>
                </c:pt>
                <c:pt idx="315">
                  <c:v>2571</c:v>
                </c:pt>
                <c:pt idx="316">
                  <c:v>1705</c:v>
                </c:pt>
                <c:pt idx="317">
                  <c:v>2194</c:v>
                </c:pt>
                <c:pt idx="318">
                  <c:v>2012</c:v>
                </c:pt>
                <c:pt idx="319">
                  <c:v>2034</c:v>
                </c:pt>
                <c:pt idx="320">
                  <c:v>2182</c:v>
                </c:pt>
                <c:pt idx="321">
                  <c:v>2254</c:v>
                </c:pt>
                <c:pt idx="322">
                  <c:v>2002</c:v>
                </c:pt>
                <c:pt idx="323">
                  <c:v>1740</c:v>
                </c:pt>
                <c:pt idx="324">
                  <c:v>2162</c:v>
                </c:pt>
                <c:pt idx="325">
                  <c:v>2072</c:v>
                </c:pt>
                <c:pt idx="326">
                  <c:v>2086</c:v>
                </c:pt>
                <c:pt idx="327">
                  <c:v>2066</c:v>
                </c:pt>
                <c:pt idx="328">
                  <c:v>1850</c:v>
                </c:pt>
                <c:pt idx="329">
                  <c:v>1947</c:v>
                </c:pt>
                <c:pt idx="330">
                  <c:v>1659</c:v>
                </c:pt>
                <c:pt idx="331">
                  <c:v>2105</c:v>
                </c:pt>
                <c:pt idx="332">
                  <c:v>2361</c:v>
                </c:pt>
                <c:pt idx="333">
                  <c:v>1855</c:v>
                </c:pt>
                <c:pt idx="334">
                  <c:v>928</c:v>
                </c:pt>
                <c:pt idx="335">
                  <c:v>2076</c:v>
                </c:pt>
                <c:pt idx="336">
                  <c:v>2225</c:v>
                </c:pt>
                <c:pt idx="337">
                  <c:v>2772</c:v>
                </c:pt>
                <c:pt idx="338">
                  <c:v>2516</c:v>
                </c:pt>
                <c:pt idx="339">
                  <c:v>2734</c:v>
                </c:pt>
                <c:pt idx="340">
                  <c:v>2395</c:v>
                </c:pt>
                <c:pt idx="341">
                  <c:v>2944</c:v>
                </c:pt>
                <c:pt idx="342">
                  <c:v>2997</c:v>
                </c:pt>
                <c:pt idx="343">
                  <c:v>2463</c:v>
                </c:pt>
                <c:pt idx="344">
                  <c:v>2846</c:v>
                </c:pt>
                <c:pt idx="345">
                  <c:v>2049</c:v>
                </c:pt>
                <c:pt idx="346">
                  <c:v>2752</c:v>
                </c:pt>
                <c:pt idx="347">
                  <c:v>2781</c:v>
                </c:pt>
                <c:pt idx="348">
                  <c:v>2693</c:v>
                </c:pt>
                <c:pt idx="349">
                  <c:v>2862</c:v>
                </c:pt>
                <c:pt idx="350">
                  <c:v>2995</c:v>
                </c:pt>
                <c:pt idx="351">
                  <c:v>2730</c:v>
                </c:pt>
                <c:pt idx="352">
                  <c:v>2754</c:v>
                </c:pt>
                <c:pt idx="353">
                  <c:v>2754</c:v>
                </c:pt>
                <c:pt idx="354">
                  <c:v>2655</c:v>
                </c:pt>
                <c:pt idx="355">
                  <c:v>2924</c:v>
                </c:pt>
                <c:pt idx="356">
                  <c:v>2739</c:v>
                </c:pt>
                <c:pt idx="357">
                  <c:v>2534</c:v>
                </c:pt>
                <c:pt idx="358">
                  <c:v>2960</c:v>
                </c:pt>
                <c:pt idx="359">
                  <c:v>2735</c:v>
                </c:pt>
                <c:pt idx="360">
                  <c:v>1199</c:v>
                </c:pt>
                <c:pt idx="361">
                  <c:v>3043</c:v>
                </c:pt>
                <c:pt idx="362">
                  <c:v>3554</c:v>
                </c:pt>
                <c:pt idx="363">
                  <c:v>3331</c:v>
                </c:pt>
                <c:pt idx="364">
                  <c:v>3635</c:v>
                </c:pt>
                <c:pt idx="365">
                  <c:v>4079</c:v>
                </c:pt>
                <c:pt idx="366">
                  <c:v>4163</c:v>
                </c:pt>
                <c:pt idx="367">
                  <c:v>3666</c:v>
                </c:pt>
                <c:pt idx="368">
                  <c:v>3363</c:v>
                </c:pt>
                <c:pt idx="369">
                  <c:v>2572</c:v>
                </c:pt>
                <c:pt idx="370">
                  <c:v>4157</c:v>
                </c:pt>
                <c:pt idx="371">
                  <c:v>4092</c:v>
                </c:pt>
                <c:pt idx="372">
                  <c:v>3787</c:v>
                </c:pt>
                <c:pt idx="373">
                  <c:v>4236</c:v>
                </c:pt>
                <c:pt idx="374">
                  <c:v>4044</c:v>
                </c:pt>
                <c:pt idx="375">
                  <c:v>2908</c:v>
                </c:pt>
                <c:pt idx="376">
                  <c:v>2741</c:v>
                </c:pt>
                <c:pt idx="377">
                  <c:v>4005</c:v>
                </c:pt>
                <c:pt idx="378">
                  <c:v>3763</c:v>
                </c:pt>
                <c:pt idx="379">
                  <c:v>3061</c:v>
                </c:pt>
                <c:pt idx="380">
                  <c:v>2884</c:v>
                </c:pt>
                <c:pt idx="381">
                  <c:v>2982</c:v>
                </c:pt>
                <c:pt idx="382">
                  <c:v>2660</c:v>
                </c:pt>
                <c:pt idx="383">
                  <c:v>3369</c:v>
                </c:pt>
                <c:pt idx="384">
                  <c:v>3491</c:v>
                </c:pt>
                <c:pt idx="385">
                  <c:v>3784</c:v>
                </c:pt>
                <c:pt idx="386">
                  <c:v>3110</c:v>
                </c:pt>
                <c:pt idx="387">
                  <c:v>3783</c:v>
                </c:pt>
                <c:pt idx="388">
                  <c:v>3644</c:v>
                </c:pt>
                <c:pt idx="389">
                  <c:v>2799</c:v>
                </c:pt>
                <c:pt idx="390">
                  <c:v>2685</c:v>
                </c:pt>
                <c:pt idx="391">
                  <c:v>3721</c:v>
                </c:pt>
                <c:pt idx="392">
                  <c:v>3586</c:v>
                </c:pt>
                <c:pt idx="393">
                  <c:v>3788</c:v>
                </c:pt>
                <c:pt idx="394">
                  <c:v>1976</c:v>
                </c:pt>
                <c:pt idx="395">
                  <c:v>2044</c:v>
                </c:pt>
                <c:pt idx="396">
                  <c:v>1934</c:v>
                </c:pt>
                <c:pt idx="397">
                  <c:v>1963</c:v>
                </c:pt>
                <c:pt idx="398">
                  <c:v>2009</c:v>
                </c:pt>
                <c:pt idx="399">
                  <c:v>2188</c:v>
                </c:pt>
                <c:pt idx="400">
                  <c:v>2419</c:v>
                </c:pt>
                <c:pt idx="401">
                  <c:v>2748</c:v>
                </c:pt>
                <c:pt idx="402">
                  <c:v>2067</c:v>
                </c:pt>
                <c:pt idx="403">
                  <c:v>2780</c:v>
                </c:pt>
                <c:pt idx="404">
                  <c:v>3101</c:v>
                </c:pt>
                <c:pt idx="405">
                  <c:v>2896</c:v>
                </c:pt>
                <c:pt idx="406">
                  <c:v>1962</c:v>
                </c:pt>
                <c:pt idx="407">
                  <c:v>2015</c:v>
                </c:pt>
                <c:pt idx="408">
                  <c:v>2297</c:v>
                </c:pt>
                <c:pt idx="409">
                  <c:v>2067</c:v>
                </c:pt>
              </c:numCache>
            </c:numRef>
          </c:yVal>
          <c:smooth val="0"/>
          <c:extLst>
            <c:ext xmlns:c16="http://schemas.microsoft.com/office/drawing/2014/chart" uri="{C3380CC4-5D6E-409C-BE32-E72D297353CC}">
              <c16:uniqueId val="{00000002-7A6F-4790-B779-111B7E4C09AB}"/>
            </c:ext>
          </c:extLst>
        </c:ser>
        <c:dLbls>
          <c:showLegendKey val="0"/>
          <c:showVal val="0"/>
          <c:showCatName val="0"/>
          <c:showSerName val="0"/>
          <c:showPercent val="0"/>
          <c:showBubbleSize val="0"/>
        </c:dLbls>
        <c:axId val="1277677007"/>
        <c:axId val="1378661120"/>
      </c:scatterChart>
      <c:valAx>
        <c:axId val="12776770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Sedentary Minutes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378661120"/>
        <c:crosses val="autoZero"/>
        <c:crossBetween val="midCat"/>
      </c:valAx>
      <c:valAx>
        <c:axId val="137866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Calories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27767700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all" spc="50" baseline="0">
                <a:solidFill>
                  <a:schemeClr val="tx1">
                    <a:lumMod val="65000"/>
                    <a:lumOff val="35000"/>
                  </a:schemeClr>
                </a:solidFill>
                <a:latin typeface="+mn-lt"/>
                <a:ea typeface="+mn-ea"/>
                <a:cs typeface="+mn-cs"/>
              </a:defRPr>
            </a:pPr>
            <a:r>
              <a:rPr lang="en-GB" sz="1600" b="0" cap="none" dirty="0"/>
              <a:t>Average</a:t>
            </a:r>
            <a:r>
              <a:rPr lang="en-GB" sz="1600" b="0" cap="none" baseline="0" dirty="0"/>
              <a:t> Steps and Calories per Weekday</a:t>
            </a:r>
            <a:endParaRPr lang="en-GB" sz="1600" b="0" cap="none" dirty="0"/>
          </a:p>
        </c:rich>
      </c:tx>
      <c:overlay val="0"/>
      <c:spPr>
        <a:noFill/>
        <a:ln>
          <a:noFill/>
        </a:ln>
        <a:effectLst/>
      </c:spPr>
      <c:txPr>
        <a:bodyPr rot="0" spcFirstLastPara="1" vertOverflow="ellipsis" vert="horz" wrap="square" anchor="ctr" anchorCtr="1"/>
        <a:lstStyle/>
        <a:p>
          <a:pPr>
            <a:defRPr sz="1600" b="0"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activity_sleep_averages!$B$1</c:f>
              <c:strCache>
                <c:ptCount val="1"/>
                <c:pt idx="0">
                  <c:v>AverageDailySteps</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strRef>
              <c:f>activity_sleep_averages!$A$2:$A$8</c:f>
              <c:strCache>
                <c:ptCount val="7"/>
                <c:pt idx="0">
                  <c:v>Monday</c:v>
                </c:pt>
                <c:pt idx="1">
                  <c:v>Tuesday</c:v>
                </c:pt>
                <c:pt idx="2">
                  <c:v>Wednesday</c:v>
                </c:pt>
                <c:pt idx="3">
                  <c:v>Thursday</c:v>
                </c:pt>
                <c:pt idx="4">
                  <c:v>Friday</c:v>
                </c:pt>
                <c:pt idx="5">
                  <c:v>Saturday</c:v>
                </c:pt>
                <c:pt idx="6">
                  <c:v>Sunday</c:v>
                </c:pt>
              </c:strCache>
            </c:strRef>
          </c:cat>
          <c:val>
            <c:numRef>
              <c:f>activity_sleep_averages!$B$2:$B$8</c:f>
              <c:numCache>
                <c:formatCode>0</c:formatCode>
                <c:ptCount val="7"/>
                <c:pt idx="0">
                  <c:v>8488.2181818181798</c:v>
                </c:pt>
                <c:pt idx="1">
                  <c:v>8949.2826086956502</c:v>
                </c:pt>
                <c:pt idx="2">
                  <c:v>8157.5971223021597</c:v>
                </c:pt>
                <c:pt idx="3">
                  <c:v>8185.3984962406003</c:v>
                </c:pt>
                <c:pt idx="4">
                  <c:v>7820.6416666666701</c:v>
                </c:pt>
                <c:pt idx="5">
                  <c:v>8946.6283185840693</c:v>
                </c:pt>
                <c:pt idx="6">
                  <c:v>7626.55454545455</c:v>
                </c:pt>
              </c:numCache>
            </c:numRef>
          </c:val>
          <c:extLst>
            <c:ext xmlns:c16="http://schemas.microsoft.com/office/drawing/2014/chart" uri="{C3380CC4-5D6E-409C-BE32-E72D297353CC}">
              <c16:uniqueId val="{00000001-D6AB-4B76-9CEC-7D6018E3BCB7}"/>
            </c:ext>
          </c:extLst>
        </c:ser>
        <c:ser>
          <c:idx val="1"/>
          <c:order val="1"/>
          <c:tx>
            <c:strRef>
              <c:f>activity_sleep_averages!$C$1</c:f>
              <c:strCache>
                <c:ptCount val="1"/>
                <c:pt idx="0">
                  <c:v>AverageCalories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2"/>
                </a:solidFill>
              </a:ln>
              <a:effectLst/>
            </c:spPr>
            <c:trendlineType val="linear"/>
            <c:dispRSqr val="0"/>
            <c:dispEq val="0"/>
          </c:trendline>
          <c:cat>
            <c:strRef>
              <c:f>activity_sleep_averages!$A$2:$A$8</c:f>
              <c:strCache>
                <c:ptCount val="7"/>
                <c:pt idx="0">
                  <c:v>Monday</c:v>
                </c:pt>
                <c:pt idx="1">
                  <c:v>Tuesday</c:v>
                </c:pt>
                <c:pt idx="2">
                  <c:v>Wednesday</c:v>
                </c:pt>
                <c:pt idx="3">
                  <c:v>Thursday</c:v>
                </c:pt>
                <c:pt idx="4">
                  <c:v>Friday</c:v>
                </c:pt>
                <c:pt idx="5">
                  <c:v>Saturday</c:v>
                </c:pt>
                <c:pt idx="6">
                  <c:v>Sunday</c:v>
                </c:pt>
              </c:strCache>
            </c:strRef>
          </c:cat>
          <c:val>
            <c:numRef>
              <c:f>activity_sleep_averages!$C$2:$C$8</c:f>
              <c:numCache>
                <c:formatCode>0</c:formatCode>
                <c:ptCount val="7"/>
                <c:pt idx="0">
                  <c:v>2385.6181818181799</c:v>
                </c:pt>
                <c:pt idx="1">
                  <c:v>2440.97826086957</c:v>
                </c:pt>
                <c:pt idx="2">
                  <c:v>2339.4316546762602</c:v>
                </c:pt>
                <c:pt idx="3">
                  <c:v>2274.4360902255598</c:v>
                </c:pt>
                <c:pt idx="4">
                  <c:v>2351.6083333333299</c:v>
                </c:pt>
                <c:pt idx="5">
                  <c:v>2428.75221238938</c:v>
                </c:pt>
                <c:pt idx="6">
                  <c:v>2310.9272727272701</c:v>
                </c:pt>
              </c:numCache>
            </c:numRef>
          </c:val>
          <c:extLst>
            <c:ext xmlns:c16="http://schemas.microsoft.com/office/drawing/2014/chart" uri="{C3380CC4-5D6E-409C-BE32-E72D297353CC}">
              <c16:uniqueId val="{00000003-D6AB-4B76-9CEC-7D6018E3BCB7}"/>
            </c:ext>
          </c:extLst>
        </c:ser>
        <c:dLbls>
          <c:dLblPos val="outEnd"/>
          <c:showLegendKey val="0"/>
          <c:showVal val="1"/>
          <c:showCatName val="0"/>
          <c:showSerName val="0"/>
          <c:showPercent val="0"/>
          <c:showBubbleSize val="0"/>
        </c:dLbls>
        <c:gapWidth val="355"/>
        <c:overlap val="-70"/>
        <c:axId val="1404725343"/>
        <c:axId val="154938447"/>
      </c:barChart>
      <c:catAx>
        <c:axId val="1404725343"/>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Day of the week</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38447"/>
        <c:crosses val="autoZero"/>
        <c:auto val="1"/>
        <c:lblAlgn val="ctr"/>
        <c:lblOffset val="100"/>
        <c:noMultiLvlLbl val="0"/>
      </c:catAx>
      <c:valAx>
        <c:axId val="154938447"/>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Average steps/calories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725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3F43D-9CC8-4FB6-A23E-001049916DD5}"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1C3601DE-C914-4605-A032-31EE631C3A74}">
      <dgm:prSet/>
      <dgm:spPr/>
      <dgm:t>
        <a:bodyPr/>
        <a:lstStyle/>
        <a:p>
          <a:pPr>
            <a:lnSpc>
              <a:spcPct val="100000"/>
            </a:lnSpc>
          </a:pPr>
          <a:r>
            <a:rPr lang="en-US" dirty="0"/>
            <a:t>Business Task</a:t>
          </a:r>
        </a:p>
      </dgm:t>
    </dgm:pt>
    <dgm:pt modelId="{1E9D7002-73EB-4719-B2AC-26DC07C945A6}" type="parTrans" cxnId="{3388A8E5-E506-4EE2-9B67-4400B5DCFF6A}">
      <dgm:prSet/>
      <dgm:spPr/>
      <dgm:t>
        <a:bodyPr/>
        <a:lstStyle/>
        <a:p>
          <a:endParaRPr lang="en-US"/>
        </a:p>
      </dgm:t>
    </dgm:pt>
    <dgm:pt modelId="{9B443D85-0B4F-4527-8DF9-71F488079797}" type="sibTrans" cxnId="{3388A8E5-E506-4EE2-9B67-4400B5DCFF6A}">
      <dgm:prSet/>
      <dgm:spPr/>
      <dgm:t>
        <a:bodyPr/>
        <a:lstStyle/>
        <a:p>
          <a:pPr>
            <a:lnSpc>
              <a:spcPct val="100000"/>
            </a:lnSpc>
          </a:pPr>
          <a:endParaRPr lang="en-US"/>
        </a:p>
      </dgm:t>
    </dgm:pt>
    <dgm:pt modelId="{B54AB484-058C-4155-B06D-2134F388828B}">
      <dgm:prSet/>
      <dgm:spPr/>
      <dgm:t>
        <a:bodyPr/>
        <a:lstStyle/>
        <a:p>
          <a:pPr>
            <a:lnSpc>
              <a:spcPct val="100000"/>
            </a:lnSpc>
          </a:pPr>
          <a:r>
            <a:rPr lang="pt-PT" dirty="0"/>
            <a:t>Data </a:t>
          </a:r>
          <a:r>
            <a:rPr lang="en-GB" noProof="0" dirty="0"/>
            <a:t>Analysis</a:t>
          </a:r>
        </a:p>
      </dgm:t>
    </dgm:pt>
    <dgm:pt modelId="{1CD84303-3C5A-4F0C-9A84-396E795003C4}" type="parTrans" cxnId="{C0F366EB-DEBB-43CE-B7D2-84053C70754F}">
      <dgm:prSet/>
      <dgm:spPr/>
      <dgm:t>
        <a:bodyPr/>
        <a:lstStyle/>
        <a:p>
          <a:endParaRPr lang="en-US"/>
        </a:p>
      </dgm:t>
    </dgm:pt>
    <dgm:pt modelId="{BF8FEE48-8BB5-4DEB-BEC3-AABF97501C7B}" type="sibTrans" cxnId="{C0F366EB-DEBB-43CE-B7D2-84053C70754F}">
      <dgm:prSet/>
      <dgm:spPr/>
      <dgm:t>
        <a:bodyPr/>
        <a:lstStyle/>
        <a:p>
          <a:pPr>
            <a:lnSpc>
              <a:spcPct val="100000"/>
            </a:lnSpc>
          </a:pPr>
          <a:endParaRPr lang="en-US"/>
        </a:p>
      </dgm:t>
    </dgm:pt>
    <dgm:pt modelId="{100CC482-44BE-4028-ADB2-242895D78BAC}">
      <dgm:prSet/>
      <dgm:spPr/>
      <dgm:t>
        <a:bodyPr/>
        <a:lstStyle/>
        <a:p>
          <a:pPr>
            <a:lnSpc>
              <a:spcPct val="100000"/>
            </a:lnSpc>
          </a:pPr>
          <a:r>
            <a:rPr lang="pt-PT"/>
            <a:t>Conclusion</a:t>
          </a:r>
          <a:endParaRPr lang="en-US" dirty="0"/>
        </a:p>
      </dgm:t>
    </dgm:pt>
    <dgm:pt modelId="{D84A1797-EB59-40FE-9E05-6581F779D11B}" type="parTrans" cxnId="{1071FECC-539C-4B81-808D-C3B507DA895A}">
      <dgm:prSet/>
      <dgm:spPr/>
      <dgm:t>
        <a:bodyPr/>
        <a:lstStyle/>
        <a:p>
          <a:endParaRPr lang="en-US"/>
        </a:p>
      </dgm:t>
    </dgm:pt>
    <dgm:pt modelId="{2335A67A-C9F4-4343-B27E-EA24BAEB70FC}" type="sibTrans" cxnId="{1071FECC-539C-4B81-808D-C3B507DA895A}">
      <dgm:prSet/>
      <dgm:spPr/>
      <dgm:t>
        <a:bodyPr/>
        <a:lstStyle/>
        <a:p>
          <a:pPr>
            <a:lnSpc>
              <a:spcPct val="100000"/>
            </a:lnSpc>
          </a:pPr>
          <a:endParaRPr lang="en-US"/>
        </a:p>
      </dgm:t>
    </dgm:pt>
    <dgm:pt modelId="{049F0AF9-1285-443E-9B9A-8707EC6BA4F6}">
      <dgm:prSet/>
      <dgm:spPr/>
      <dgm:t>
        <a:bodyPr/>
        <a:lstStyle/>
        <a:p>
          <a:pPr>
            <a:lnSpc>
              <a:spcPct val="100000"/>
            </a:lnSpc>
          </a:pPr>
          <a:r>
            <a:rPr lang="pt-PT"/>
            <a:t>Appendix</a:t>
          </a:r>
          <a:endParaRPr lang="en-US"/>
        </a:p>
      </dgm:t>
    </dgm:pt>
    <dgm:pt modelId="{3CE041D0-DC60-46C0-A922-21C77BF4DC1A}" type="parTrans" cxnId="{77E80B07-8B12-4EB9-8C9F-708905002D45}">
      <dgm:prSet/>
      <dgm:spPr/>
      <dgm:t>
        <a:bodyPr/>
        <a:lstStyle/>
        <a:p>
          <a:endParaRPr lang="en-US"/>
        </a:p>
      </dgm:t>
    </dgm:pt>
    <dgm:pt modelId="{FC97A2F6-2107-4AE6-BD7E-532E03325534}" type="sibTrans" cxnId="{77E80B07-8B12-4EB9-8C9F-708905002D45}">
      <dgm:prSet/>
      <dgm:spPr/>
      <dgm:t>
        <a:bodyPr/>
        <a:lstStyle/>
        <a:p>
          <a:endParaRPr lang="en-US"/>
        </a:p>
      </dgm:t>
    </dgm:pt>
    <dgm:pt modelId="{0603EA7D-71D6-4200-A6BF-B0C9DDC336FF}" type="pres">
      <dgm:prSet presAssocID="{A593F43D-9CC8-4FB6-A23E-001049916DD5}" presName="root" presStyleCnt="0">
        <dgm:presLayoutVars>
          <dgm:dir/>
          <dgm:resizeHandles val="exact"/>
        </dgm:presLayoutVars>
      </dgm:prSet>
      <dgm:spPr/>
    </dgm:pt>
    <dgm:pt modelId="{DAAB4F22-6E87-4A18-A662-BE19CD08CEFD}" type="pres">
      <dgm:prSet presAssocID="{1C3601DE-C914-4605-A032-31EE631C3A74}" presName="compNode" presStyleCnt="0"/>
      <dgm:spPr/>
    </dgm:pt>
    <dgm:pt modelId="{446C98F1-3E87-48C8-9B90-1E5D0A9E3E52}" type="pres">
      <dgm:prSet presAssocID="{1C3601DE-C914-4605-A032-31EE631C3A74}" presName="bgRect" presStyleLbl="bgShp" presStyleIdx="0" presStyleCnt="4" custLinFactNeighborX="-17290" custLinFactNeighborY="-15266"/>
      <dgm:spPr/>
    </dgm:pt>
    <dgm:pt modelId="{A62011C4-AA12-4CB4-8A4B-B6FC983CA3FE}" type="pres">
      <dgm:prSet presAssocID="{1C3601DE-C914-4605-A032-31EE631C3A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FA1A1613-9B91-4413-ADD3-1251752CC8AE}" type="pres">
      <dgm:prSet presAssocID="{1C3601DE-C914-4605-A032-31EE631C3A74}" presName="spaceRect" presStyleCnt="0"/>
      <dgm:spPr/>
    </dgm:pt>
    <dgm:pt modelId="{6687DDC5-ED12-44AE-BB67-B80C4D8D8428}" type="pres">
      <dgm:prSet presAssocID="{1C3601DE-C914-4605-A032-31EE631C3A74}" presName="parTx" presStyleLbl="revTx" presStyleIdx="0" presStyleCnt="4">
        <dgm:presLayoutVars>
          <dgm:chMax val="0"/>
          <dgm:chPref val="0"/>
        </dgm:presLayoutVars>
      </dgm:prSet>
      <dgm:spPr/>
    </dgm:pt>
    <dgm:pt modelId="{58FE5483-467B-4A27-8C2D-4CF06BABF2C0}" type="pres">
      <dgm:prSet presAssocID="{9B443D85-0B4F-4527-8DF9-71F488079797}" presName="sibTrans" presStyleCnt="0"/>
      <dgm:spPr/>
    </dgm:pt>
    <dgm:pt modelId="{73D92D2D-F815-4A72-8B34-8399312F0EE3}" type="pres">
      <dgm:prSet presAssocID="{B54AB484-058C-4155-B06D-2134F388828B}" presName="compNode" presStyleCnt="0"/>
      <dgm:spPr/>
    </dgm:pt>
    <dgm:pt modelId="{8DC4FB87-17C1-4965-A658-41A7BA2CAB50}" type="pres">
      <dgm:prSet presAssocID="{B54AB484-058C-4155-B06D-2134F388828B}" presName="bgRect" presStyleLbl="bgShp" presStyleIdx="1" presStyleCnt="4"/>
      <dgm:spPr/>
    </dgm:pt>
    <dgm:pt modelId="{CFB14935-BE82-4503-9532-DAB07053A450}" type="pres">
      <dgm:prSet presAssocID="{B54AB484-058C-4155-B06D-2134F38882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8C3404A-52FF-4FBF-B583-C6842A4DC76C}" type="pres">
      <dgm:prSet presAssocID="{B54AB484-058C-4155-B06D-2134F388828B}" presName="spaceRect" presStyleCnt="0"/>
      <dgm:spPr/>
    </dgm:pt>
    <dgm:pt modelId="{417102A2-9488-44EA-8483-E14DF1296DBC}" type="pres">
      <dgm:prSet presAssocID="{B54AB484-058C-4155-B06D-2134F388828B}" presName="parTx" presStyleLbl="revTx" presStyleIdx="1" presStyleCnt="4">
        <dgm:presLayoutVars>
          <dgm:chMax val="0"/>
          <dgm:chPref val="0"/>
        </dgm:presLayoutVars>
      </dgm:prSet>
      <dgm:spPr/>
    </dgm:pt>
    <dgm:pt modelId="{C87C1C80-7389-4919-922C-4042810C0C35}" type="pres">
      <dgm:prSet presAssocID="{BF8FEE48-8BB5-4DEB-BEC3-AABF97501C7B}" presName="sibTrans" presStyleCnt="0"/>
      <dgm:spPr/>
    </dgm:pt>
    <dgm:pt modelId="{45A6A10B-622D-4DAD-83E1-E8782B45DA13}" type="pres">
      <dgm:prSet presAssocID="{100CC482-44BE-4028-ADB2-242895D78BAC}" presName="compNode" presStyleCnt="0"/>
      <dgm:spPr/>
    </dgm:pt>
    <dgm:pt modelId="{DE324808-A64E-4164-B0CF-DB0239E38578}" type="pres">
      <dgm:prSet presAssocID="{100CC482-44BE-4028-ADB2-242895D78BAC}" presName="bgRect" presStyleLbl="bgShp" presStyleIdx="2" presStyleCnt="4"/>
      <dgm:spPr/>
    </dgm:pt>
    <dgm:pt modelId="{D33F7B4F-93E9-41C4-B94F-C7FC77773D19}" type="pres">
      <dgm:prSet presAssocID="{100CC482-44BE-4028-ADB2-242895D78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7B227932-38FD-423F-BBA5-683E34E939E9}" type="pres">
      <dgm:prSet presAssocID="{100CC482-44BE-4028-ADB2-242895D78BAC}" presName="spaceRect" presStyleCnt="0"/>
      <dgm:spPr/>
    </dgm:pt>
    <dgm:pt modelId="{BCF6FE01-8ACC-4FC0-9598-217EC2276AB6}" type="pres">
      <dgm:prSet presAssocID="{100CC482-44BE-4028-ADB2-242895D78BAC}" presName="parTx" presStyleLbl="revTx" presStyleIdx="2" presStyleCnt="4">
        <dgm:presLayoutVars>
          <dgm:chMax val="0"/>
          <dgm:chPref val="0"/>
        </dgm:presLayoutVars>
      </dgm:prSet>
      <dgm:spPr/>
    </dgm:pt>
    <dgm:pt modelId="{59AFD0CE-7E68-459D-8253-938873C55060}" type="pres">
      <dgm:prSet presAssocID="{2335A67A-C9F4-4343-B27E-EA24BAEB70FC}" presName="sibTrans" presStyleCnt="0"/>
      <dgm:spPr/>
    </dgm:pt>
    <dgm:pt modelId="{A2C2ECBE-E829-4FB0-B728-A12A0CF6D55C}" type="pres">
      <dgm:prSet presAssocID="{049F0AF9-1285-443E-9B9A-8707EC6BA4F6}" presName="compNode" presStyleCnt="0"/>
      <dgm:spPr/>
    </dgm:pt>
    <dgm:pt modelId="{3B9CABE5-7BEE-4786-BA36-290E1CB7BDBD}" type="pres">
      <dgm:prSet presAssocID="{049F0AF9-1285-443E-9B9A-8707EC6BA4F6}" presName="bgRect" presStyleLbl="bgShp" presStyleIdx="3" presStyleCnt="4"/>
      <dgm:spPr/>
    </dgm:pt>
    <dgm:pt modelId="{C44ACB30-D705-4B82-8D0C-84093BA4571C}" type="pres">
      <dgm:prSet presAssocID="{049F0AF9-1285-443E-9B9A-8707EC6BA4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clip"/>
        </a:ext>
      </dgm:extLst>
    </dgm:pt>
    <dgm:pt modelId="{92FB9402-8C90-47FF-AAB4-D2ADE04710AB}" type="pres">
      <dgm:prSet presAssocID="{049F0AF9-1285-443E-9B9A-8707EC6BA4F6}" presName="spaceRect" presStyleCnt="0"/>
      <dgm:spPr/>
    </dgm:pt>
    <dgm:pt modelId="{9EA7270B-534D-45E4-BCA2-6F027395BC92}" type="pres">
      <dgm:prSet presAssocID="{049F0AF9-1285-443E-9B9A-8707EC6BA4F6}" presName="parTx" presStyleLbl="revTx" presStyleIdx="3" presStyleCnt="4">
        <dgm:presLayoutVars>
          <dgm:chMax val="0"/>
          <dgm:chPref val="0"/>
        </dgm:presLayoutVars>
      </dgm:prSet>
      <dgm:spPr/>
    </dgm:pt>
  </dgm:ptLst>
  <dgm:cxnLst>
    <dgm:cxn modelId="{77E80B07-8B12-4EB9-8C9F-708905002D45}" srcId="{A593F43D-9CC8-4FB6-A23E-001049916DD5}" destId="{049F0AF9-1285-443E-9B9A-8707EC6BA4F6}" srcOrd="3" destOrd="0" parTransId="{3CE041D0-DC60-46C0-A922-21C77BF4DC1A}" sibTransId="{FC97A2F6-2107-4AE6-BD7E-532E03325534}"/>
    <dgm:cxn modelId="{ED562C17-0FD6-4A6A-96F7-2BA9C92B9332}" type="presOf" srcId="{1C3601DE-C914-4605-A032-31EE631C3A74}" destId="{6687DDC5-ED12-44AE-BB67-B80C4D8D8428}" srcOrd="0" destOrd="0" presId="urn:microsoft.com/office/officeart/2018/2/layout/IconVerticalSolidList"/>
    <dgm:cxn modelId="{9FC1623F-D21B-4873-80B1-2D9A3F9B7E09}" type="presOf" srcId="{049F0AF9-1285-443E-9B9A-8707EC6BA4F6}" destId="{9EA7270B-534D-45E4-BCA2-6F027395BC92}" srcOrd="0" destOrd="0" presId="urn:microsoft.com/office/officeart/2018/2/layout/IconVerticalSolidList"/>
    <dgm:cxn modelId="{373FAF45-1AC1-4956-A8A3-54C7B97461A8}" type="presOf" srcId="{100CC482-44BE-4028-ADB2-242895D78BAC}" destId="{BCF6FE01-8ACC-4FC0-9598-217EC2276AB6}" srcOrd="0" destOrd="0" presId="urn:microsoft.com/office/officeart/2018/2/layout/IconVerticalSolidList"/>
    <dgm:cxn modelId="{D1679F8D-CFDB-47A1-9D1F-F1896AFB063B}" type="presOf" srcId="{A593F43D-9CC8-4FB6-A23E-001049916DD5}" destId="{0603EA7D-71D6-4200-A6BF-B0C9DDC336FF}" srcOrd="0" destOrd="0" presId="urn:microsoft.com/office/officeart/2018/2/layout/IconVerticalSolidList"/>
    <dgm:cxn modelId="{42C07BB8-77E2-4B59-996A-9B800EA09961}" type="presOf" srcId="{B54AB484-058C-4155-B06D-2134F388828B}" destId="{417102A2-9488-44EA-8483-E14DF1296DBC}" srcOrd="0" destOrd="0" presId="urn:microsoft.com/office/officeart/2018/2/layout/IconVerticalSolidList"/>
    <dgm:cxn modelId="{1071FECC-539C-4B81-808D-C3B507DA895A}" srcId="{A593F43D-9CC8-4FB6-A23E-001049916DD5}" destId="{100CC482-44BE-4028-ADB2-242895D78BAC}" srcOrd="2" destOrd="0" parTransId="{D84A1797-EB59-40FE-9E05-6581F779D11B}" sibTransId="{2335A67A-C9F4-4343-B27E-EA24BAEB70FC}"/>
    <dgm:cxn modelId="{3388A8E5-E506-4EE2-9B67-4400B5DCFF6A}" srcId="{A593F43D-9CC8-4FB6-A23E-001049916DD5}" destId="{1C3601DE-C914-4605-A032-31EE631C3A74}" srcOrd="0" destOrd="0" parTransId="{1E9D7002-73EB-4719-B2AC-26DC07C945A6}" sibTransId="{9B443D85-0B4F-4527-8DF9-71F488079797}"/>
    <dgm:cxn modelId="{C0F366EB-DEBB-43CE-B7D2-84053C70754F}" srcId="{A593F43D-9CC8-4FB6-A23E-001049916DD5}" destId="{B54AB484-058C-4155-B06D-2134F388828B}" srcOrd="1" destOrd="0" parTransId="{1CD84303-3C5A-4F0C-9A84-396E795003C4}" sibTransId="{BF8FEE48-8BB5-4DEB-BEC3-AABF97501C7B}"/>
    <dgm:cxn modelId="{8A0666DF-F35F-4828-80F1-0A0B78AAF0F5}" type="presParOf" srcId="{0603EA7D-71D6-4200-A6BF-B0C9DDC336FF}" destId="{DAAB4F22-6E87-4A18-A662-BE19CD08CEFD}" srcOrd="0" destOrd="0" presId="urn:microsoft.com/office/officeart/2018/2/layout/IconVerticalSolidList"/>
    <dgm:cxn modelId="{6CA4255D-6CB3-4EB7-A649-61951DF404EC}" type="presParOf" srcId="{DAAB4F22-6E87-4A18-A662-BE19CD08CEFD}" destId="{446C98F1-3E87-48C8-9B90-1E5D0A9E3E52}" srcOrd="0" destOrd="0" presId="urn:microsoft.com/office/officeart/2018/2/layout/IconVerticalSolidList"/>
    <dgm:cxn modelId="{1006E788-DF5B-42E5-BC2B-2A404BE11BD2}" type="presParOf" srcId="{DAAB4F22-6E87-4A18-A662-BE19CD08CEFD}" destId="{A62011C4-AA12-4CB4-8A4B-B6FC983CA3FE}" srcOrd="1" destOrd="0" presId="urn:microsoft.com/office/officeart/2018/2/layout/IconVerticalSolidList"/>
    <dgm:cxn modelId="{A4027EC8-3F8B-40DB-A557-51CCD790E672}" type="presParOf" srcId="{DAAB4F22-6E87-4A18-A662-BE19CD08CEFD}" destId="{FA1A1613-9B91-4413-ADD3-1251752CC8AE}" srcOrd="2" destOrd="0" presId="urn:microsoft.com/office/officeart/2018/2/layout/IconVerticalSolidList"/>
    <dgm:cxn modelId="{24C53BE3-7AB6-4B74-AF73-3B42EA637D0C}" type="presParOf" srcId="{DAAB4F22-6E87-4A18-A662-BE19CD08CEFD}" destId="{6687DDC5-ED12-44AE-BB67-B80C4D8D8428}" srcOrd="3" destOrd="0" presId="urn:microsoft.com/office/officeart/2018/2/layout/IconVerticalSolidList"/>
    <dgm:cxn modelId="{8CE369F7-515A-4EA5-90FC-EAFCE4C9DACC}" type="presParOf" srcId="{0603EA7D-71D6-4200-A6BF-B0C9DDC336FF}" destId="{58FE5483-467B-4A27-8C2D-4CF06BABF2C0}" srcOrd="1" destOrd="0" presId="urn:microsoft.com/office/officeart/2018/2/layout/IconVerticalSolidList"/>
    <dgm:cxn modelId="{D7FD955F-F040-42A1-83A9-C95CC21B4756}" type="presParOf" srcId="{0603EA7D-71D6-4200-A6BF-B0C9DDC336FF}" destId="{73D92D2D-F815-4A72-8B34-8399312F0EE3}" srcOrd="2" destOrd="0" presId="urn:microsoft.com/office/officeart/2018/2/layout/IconVerticalSolidList"/>
    <dgm:cxn modelId="{E41E9FFE-2C03-44F6-ACD7-B2F3E057BC2C}" type="presParOf" srcId="{73D92D2D-F815-4A72-8B34-8399312F0EE3}" destId="{8DC4FB87-17C1-4965-A658-41A7BA2CAB50}" srcOrd="0" destOrd="0" presId="urn:microsoft.com/office/officeart/2018/2/layout/IconVerticalSolidList"/>
    <dgm:cxn modelId="{11163064-6136-47DE-93CE-57DA3850D181}" type="presParOf" srcId="{73D92D2D-F815-4A72-8B34-8399312F0EE3}" destId="{CFB14935-BE82-4503-9532-DAB07053A450}" srcOrd="1" destOrd="0" presId="urn:microsoft.com/office/officeart/2018/2/layout/IconVerticalSolidList"/>
    <dgm:cxn modelId="{988FE496-EAB9-476D-B684-C697BF6B361E}" type="presParOf" srcId="{73D92D2D-F815-4A72-8B34-8399312F0EE3}" destId="{D8C3404A-52FF-4FBF-B583-C6842A4DC76C}" srcOrd="2" destOrd="0" presId="urn:microsoft.com/office/officeart/2018/2/layout/IconVerticalSolidList"/>
    <dgm:cxn modelId="{EA5F6B58-6803-4984-A5FF-03FDA74644C7}" type="presParOf" srcId="{73D92D2D-F815-4A72-8B34-8399312F0EE3}" destId="{417102A2-9488-44EA-8483-E14DF1296DBC}" srcOrd="3" destOrd="0" presId="urn:microsoft.com/office/officeart/2018/2/layout/IconVerticalSolidList"/>
    <dgm:cxn modelId="{0A565281-FAF2-4C0F-9E23-C3C72E6F0F3B}" type="presParOf" srcId="{0603EA7D-71D6-4200-A6BF-B0C9DDC336FF}" destId="{C87C1C80-7389-4919-922C-4042810C0C35}" srcOrd="3" destOrd="0" presId="urn:microsoft.com/office/officeart/2018/2/layout/IconVerticalSolidList"/>
    <dgm:cxn modelId="{5C08374E-2C99-4183-924D-B851917F83B9}" type="presParOf" srcId="{0603EA7D-71D6-4200-A6BF-B0C9DDC336FF}" destId="{45A6A10B-622D-4DAD-83E1-E8782B45DA13}" srcOrd="4" destOrd="0" presId="urn:microsoft.com/office/officeart/2018/2/layout/IconVerticalSolidList"/>
    <dgm:cxn modelId="{9EBB52C0-F288-4763-BDBF-E822073DC192}" type="presParOf" srcId="{45A6A10B-622D-4DAD-83E1-E8782B45DA13}" destId="{DE324808-A64E-4164-B0CF-DB0239E38578}" srcOrd="0" destOrd="0" presId="urn:microsoft.com/office/officeart/2018/2/layout/IconVerticalSolidList"/>
    <dgm:cxn modelId="{367CDA8D-242E-49DB-A4A0-D06A4962BD2B}" type="presParOf" srcId="{45A6A10B-622D-4DAD-83E1-E8782B45DA13}" destId="{D33F7B4F-93E9-41C4-B94F-C7FC77773D19}" srcOrd="1" destOrd="0" presId="urn:microsoft.com/office/officeart/2018/2/layout/IconVerticalSolidList"/>
    <dgm:cxn modelId="{3C21F4FA-1130-49CE-989E-9C6326B8980B}" type="presParOf" srcId="{45A6A10B-622D-4DAD-83E1-E8782B45DA13}" destId="{7B227932-38FD-423F-BBA5-683E34E939E9}" srcOrd="2" destOrd="0" presId="urn:microsoft.com/office/officeart/2018/2/layout/IconVerticalSolidList"/>
    <dgm:cxn modelId="{E6820390-EBF7-4064-A1CE-7714CA34CBC1}" type="presParOf" srcId="{45A6A10B-622D-4DAD-83E1-E8782B45DA13}" destId="{BCF6FE01-8ACC-4FC0-9598-217EC2276AB6}" srcOrd="3" destOrd="0" presId="urn:microsoft.com/office/officeart/2018/2/layout/IconVerticalSolidList"/>
    <dgm:cxn modelId="{F273D3BA-7719-4355-8883-CD85F9D53C84}" type="presParOf" srcId="{0603EA7D-71D6-4200-A6BF-B0C9DDC336FF}" destId="{59AFD0CE-7E68-459D-8253-938873C55060}" srcOrd="5" destOrd="0" presId="urn:microsoft.com/office/officeart/2018/2/layout/IconVerticalSolidList"/>
    <dgm:cxn modelId="{6AAC7331-367F-4080-9E0C-B2165C6AACED}" type="presParOf" srcId="{0603EA7D-71D6-4200-A6BF-B0C9DDC336FF}" destId="{A2C2ECBE-E829-4FB0-B728-A12A0CF6D55C}" srcOrd="6" destOrd="0" presId="urn:microsoft.com/office/officeart/2018/2/layout/IconVerticalSolidList"/>
    <dgm:cxn modelId="{5E24030A-F776-44C3-A71F-F5FFEF12297F}" type="presParOf" srcId="{A2C2ECBE-E829-4FB0-B728-A12A0CF6D55C}" destId="{3B9CABE5-7BEE-4786-BA36-290E1CB7BDBD}" srcOrd="0" destOrd="0" presId="urn:microsoft.com/office/officeart/2018/2/layout/IconVerticalSolidList"/>
    <dgm:cxn modelId="{0CD130E3-DA5E-4014-A322-F680496A663B}" type="presParOf" srcId="{A2C2ECBE-E829-4FB0-B728-A12A0CF6D55C}" destId="{C44ACB30-D705-4B82-8D0C-84093BA4571C}" srcOrd="1" destOrd="0" presId="urn:microsoft.com/office/officeart/2018/2/layout/IconVerticalSolidList"/>
    <dgm:cxn modelId="{F8569FE9-BF8B-4B8A-8354-B462157B82FA}" type="presParOf" srcId="{A2C2ECBE-E829-4FB0-B728-A12A0CF6D55C}" destId="{92FB9402-8C90-47FF-AAB4-D2ADE04710AB}" srcOrd="2" destOrd="0" presId="urn:microsoft.com/office/officeart/2018/2/layout/IconVerticalSolidList"/>
    <dgm:cxn modelId="{18AF5DC3-3345-4553-9F4E-B9AB6D12C1A0}" type="presParOf" srcId="{A2C2ECBE-E829-4FB0-B728-A12A0CF6D55C}" destId="{9EA7270B-534D-45E4-BCA2-6F027395BC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C98F1-3E87-48C8-9B90-1E5D0A9E3E52}">
      <dsp:nvSpPr>
        <dsp:cNvPr id="0" name=""/>
        <dsp:cNvSpPr/>
      </dsp:nvSpPr>
      <dsp:spPr>
        <a:xfrm>
          <a:off x="0" y="0"/>
          <a:ext cx="10677144" cy="68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011C4-AA12-4CB4-8A4B-B6FC983CA3FE}">
      <dsp:nvSpPr>
        <dsp:cNvPr id="0" name=""/>
        <dsp:cNvSpPr/>
      </dsp:nvSpPr>
      <dsp:spPr>
        <a:xfrm>
          <a:off x="207805" y="155921"/>
          <a:ext cx="377827" cy="377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87DDC5-ED12-44AE-BB67-B80C4D8D8428}">
      <dsp:nvSpPr>
        <dsp:cNvPr id="0" name=""/>
        <dsp:cNvSpPr/>
      </dsp:nvSpPr>
      <dsp:spPr>
        <a:xfrm>
          <a:off x="793437" y="1355"/>
          <a:ext cx="9883706" cy="68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03" tIns="72703" rIns="72703" bIns="72703" numCol="1" spcCol="1270" anchor="ctr" anchorCtr="0">
          <a:noAutofit/>
        </a:bodyPr>
        <a:lstStyle/>
        <a:p>
          <a:pPr marL="0" lvl="0" indent="0" algn="l" defTabSz="977900">
            <a:lnSpc>
              <a:spcPct val="100000"/>
            </a:lnSpc>
            <a:spcBef>
              <a:spcPct val="0"/>
            </a:spcBef>
            <a:spcAft>
              <a:spcPct val="35000"/>
            </a:spcAft>
            <a:buNone/>
          </a:pPr>
          <a:r>
            <a:rPr lang="en-US" sz="2200" kern="1200" dirty="0"/>
            <a:t>Business Task</a:t>
          </a:r>
        </a:p>
      </dsp:txBody>
      <dsp:txXfrm>
        <a:off x="793437" y="1355"/>
        <a:ext cx="9883706" cy="686959"/>
      </dsp:txXfrm>
    </dsp:sp>
    <dsp:sp modelId="{8DC4FB87-17C1-4965-A658-41A7BA2CAB50}">
      <dsp:nvSpPr>
        <dsp:cNvPr id="0" name=""/>
        <dsp:cNvSpPr/>
      </dsp:nvSpPr>
      <dsp:spPr>
        <a:xfrm>
          <a:off x="0" y="860054"/>
          <a:ext cx="10677144" cy="68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14935-BE82-4503-9532-DAB07053A450}">
      <dsp:nvSpPr>
        <dsp:cNvPr id="0" name=""/>
        <dsp:cNvSpPr/>
      </dsp:nvSpPr>
      <dsp:spPr>
        <a:xfrm>
          <a:off x="207805" y="1014620"/>
          <a:ext cx="377827" cy="377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7102A2-9488-44EA-8483-E14DF1296DBC}">
      <dsp:nvSpPr>
        <dsp:cNvPr id="0" name=""/>
        <dsp:cNvSpPr/>
      </dsp:nvSpPr>
      <dsp:spPr>
        <a:xfrm>
          <a:off x="793437" y="860054"/>
          <a:ext cx="9883706" cy="68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03" tIns="72703" rIns="72703" bIns="72703" numCol="1" spcCol="1270" anchor="ctr" anchorCtr="0">
          <a:noAutofit/>
        </a:bodyPr>
        <a:lstStyle/>
        <a:p>
          <a:pPr marL="0" lvl="0" indent="0" algn="l" defTabSz="977900">
            <a:lnSpc>
              <a:spcPct val="100000"/>
            </a:lnSpc>
            <a:spcBef>
              <a:spcPct val="0"/>
            </a:spcBef>
            <a:spcAft>
              <a:spcPct val="35000"/>
            </a:spcAft>
            <a:buNone/>
          </a:pPr>
          <a:r>
            <a:rPr lang="pt-PT" sz="2200" kern="1200" dirty="0"/>
            <a:t>Data </a:t>
          </a:r>
          <a:r>
            <a:rPr lang="en-GB" sz="2200" kern="1200" noProof="0" dirty="0"/>
            <a:t>Analysis</a:t>
          </a:r>
        </a:p>
      </dsp:txBody>
      <dsp:txXfrm>
        <a:off x="793437" y="860054"/>
        <a:ext cx="9883706" cy="686959"/>
      </dsp:txXfrm>
    </dsp:sp>
    <dsp:sp modelId="{DE324808-A64E-4164-B0CF-DB0239E38578}">
      <dsp:nvSpPr>
        <dsp:cNvPr id="0" name=""/>
        <dsp:cNvSpPr/>
      </dsp:nvSpPr>
      <dsp:spPr>
        <a:xfrm>
          <a:off x="0" y="1718753"/>
          <a:ext cx="10677144" cy="68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F7B4F-93E9-41C4-B94F-C7FC77773D19}">
      <dsp:nvSpPr>
        <dsp:cNvPr id="0" name=""/>
        <dsp:cNvSpPr/>
      </dsp:nvSpPr>
      <dsp:spPr>
        <a:xfrm>
          <a:off x="207805" y="1873319"/>
          <a:ext cx="377827" cy="377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F6FE01-8ACC-4FC0-9598-217EC2276AB6}">
      <dsp:nvSpPr>
        <dsp:cNvPr id="0" name=""/>
        <dsp:cNvSpPr/>
      </dsp:nvSpPr>
      <dsp:spPr>
        <a:xfrm>
          <a:off x="793437" y="1718753"/>
          <a:ext cx="9883706" cy="68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03" tIns="72703" rIns="72703" bIns="72703" numCol="1" spcCol="1270" anchor="ctr" anchorCtr="0">
          <a:noAutofit/>
        </a:bodyPr>
        <a:lstStyle/>
        <a:p>
          <a:pPr marL="0" lvl="0" indent="0" algn="l" defTabSz="977900">
            <a:lnSpc>
              <a:spcPct val="100000"/>
            </a:lnSpc>
            <a:spcBef>
              <a:spcPct val="0"/>
            </a:spcBef>
            <a:spcAft>
              <a:spcPct val="35000"/>
            </a:spcAft>
            <a:buNone/>
          </a:pPr>
          <a:r>
            <a:rPr lang="pt-PT" sz="2200" kern="1200"/>
            <a:t>Conclusion</a:t>
          </a:r>
          <a:endParaRPr lang="en-US" sz="2200" kern="1200" dirty="0"/>
        </a:p>
      </dsp:txBody>
      <dsp:txXfrm>
        <a:off x="793437" y="1718753"/>
        <a:ext cx="9883706" cy="686959"/>
      </dsp:txXfrm>
    </dsp:sp>
    <dsp:sp modelId="{3B9CABE5-7BEE-4786-BA36-290E1CB7BDBD}">
      <dsp:nvSpPr>
        <dsp:cNvPr id="0" name=""/>
        <dsp:cNvSpPr/>
      </dsp:nvSpPr>
      <dsp:spPr>
        <a:xfrm>
          <a:off x="0" y="2577452"/>
          <a:ext cx="10677144" cy="68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ACB30-D705-4B82-8D0C-84093BA4571C}">
      <dsp:nvSpPr>
        <dsp:cNvPr id="0" name=""/>
        <dsp:cNvSpPr/>
      </dsp:nvSpPr>
      <dsp:spPr>
        <a:xfrm>
          <a:off x="207805" y="2732018"/>
          <a:ext cx="377827" cy="3778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A7270B-534D-45E4-BCA2-6F027395BC92}">
      <dsp:nvSpPr>
        <dsp:cNvPr id="0" name=""/>
        <dsp:cNvSpPr/>
      </dsp:nvSpPr>
      <dsp:spPr>
        <a:xfrm>
          <a:off x="793437" y="2577452"/>
          <a:ext cx="9883706" cy="68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03" tIns="72703" rIns="72703" bIns="72703" numCol="1" spcCol="1270" anchor="ctr" anchorCtr="0">
          <a:noAutofit/>
        </a:bodyPr>
        <a:lstStyle/>
        <a:p>
          <a:pPr marL="0" lvl="0" indent="0" algn="l" defTabSz="977900">
            <a:lnSpc>
              <a:spcPct val="100000"/>
            </a:lnSpc>
            <a:spcBef>
              <a:spcPct val="0"/>
            </a:spcBef>
            <a:spcAft>
              <a:spcPct val="35000"/>
            </a:spcAft>
            <a:buNone/>
          </a:pPr>
          <a:r>
            <a:rPr lang="pt-PT" sz="2200" kern="1200"/>
            <a:t>Appendix</a:t>
          </a:r>
          <a:endParaRPr lang="en-US" sz="2200" kern="1200"/>
        </a:p>
      </dsp:txBody>
      <dsp:txXfrm>
        <a:off x="793437" y="2577452"/>
        <a:ext cx="9883706" cy="6869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16A31-0E01-4C2B-843D-56AC7A8345C9}" type="datetimeFigureOut">
              <a:rPr lang="en-GB" smtClean="0"/>
              <a:t>08/02/2024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33BDC-9EB6-4D04-B759-65E60642EB71}" type="slidenum">
              <a:rPr lang="en-GB" smtClean="0"/>
              <a:t>‹#›</a:t>
            </a:fld>
            <a:endParaRPr lang="en-GB"/>
          </a:p>
        </p:txBody>
      </p:sp>
    </p:spTree>
    <p:extLst>
      <p:ext uri="{BB962C8B-B14F-4D97-AF65-F5344CB8AC3E}">
        <p14:creationId xmlns:p14="http://schemas.microsoft.com/office/powerpoint/2010/main" val="106851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033BDC-9EB6-4D04-B759-65E60642EB71}" type="slidenum">
              <a:rPr lang="en-GB" smtClean="0"/>
              <a:t>4</a:t>
            </a:fld>
            <a:endParaRPr lang="en-GB"/>
          </a:p>
        </p:txBody>
      </p:sp>
    </p:spTree>
    <p:extLst>
      <p:ext uri="{BB962C8B-B14F-4D97-AF65-F5344CB8AC3E}">
        <p14:creationId xmlns:p14="http://schemas.microsoft.com/office/powerpoint/2010/main" val="400296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97952-70B3-12BC-B80C-C38708611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D39B7-07F6-CEEE-5AAC-8BEA3220B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2112D-41F5-3918-1537-59BA139A68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794306-B054-4226-D691-8AC127666772}"/>
              </a:ext>
            </a:extLst>
          </p:cNvPr>
          <p:cNvSpPr>
            <a:spLocks noGrp="1"/>
          </p:cNvSpPr>
          <p:nvPr>
            <p:ph type="sldNum" sz="quarter" idx="5"/>
          </p:nvPr>
        </p:nvSpPr>
        <p:spPr/>
        <p:txBody>
          <a:bodyPr/>
          <a:lstStyle/>
          <a:p>
            <a:fld id="{42033BDC-9EB6-4D04-B759-65E60642EB71}" type="slidenum">
              <a:rPr lang="en-GB" smtClean="0"/>
              <a:t>5</a:t>
            </a:fld>
            <a:endParaRPr lang="en-GB"/>
          </a:p>
        </p:txBody>
      </p:sp>
    </p:spTree>
    <p:extLst>
      <p:ext uri="{BB962C8B-B14F-4D97-AF65-F5344CB8AC3E}">
        <p14:creationId xmlns:p14="http://schemas.microsoft.com/office/powerpoint/2010/main" val="142313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2/8/2024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823589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9391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7934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2145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1087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51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4885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3132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6588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27688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2/8/2024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60898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2/8/2024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920527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dc.gov/sleep/about_sleep/how_much_sleep.html" TargetMode="External"/><Relationship Id="rId3" Type="http://schemas.openxmlformats.org/officeDocument/2006/relationships/hyperlink" Target="https://www.kaggle.com/datasets/arashnic/fitbit" TargetMode="External"/><Relationship Id="rId7" Type="http://schemas.openxmlformats.org/officeDocument/2006/relationships/hyperlink" Target="https://www.cdc.gov/physicalactivity/basics/adults/"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www.who.int/news-room/fact-sheets/detail/physical-activity" TargetMode="External"/><Relationship Id="rId5" Type="http://schemas.openxmlformats.org/officeDocument/2006/relationships/hyperlink" Target="https://www.kaggle.com/code/joaofilipemarques/google-data-analytics-bellabeat-case-study-in-r" TargetMode="External"/><Relationship Id="rId4" Type="http://schemas.openxmlformats.org/officeDocument/2006/relationships/hyperlink" Target="https://doi.org/10.5281/zenodo.53894" TargetMode="External"/><Relationship Id="rId9" Type="http://schemas.openxmlformats.org/officeDocument/2006/relationships/hyperlink" Target="https://www.healthline.com/health/fitness-exercise/how-many-calories-do-i-burn-a-day"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Pastel colors in gradient surface design">
            <a:extLst>
              <a:ext uri="{FF2B5EF4-FFF2-40B4-BE49-F238E27FC236}">
                <a16:creationId xmlns:a16="http://schemas.microsoft.com/office/drawing/2014/main" id="{84662193-52A6-9D09-23FB-6EC734A55DA4}"/>
              </a:ext>
            </a:extLst>
          </p:cNvPr>
          <p:cNvPicPr>
            <a:picLocks noChangeAspect="1"/>
          </p:cNvPicPr>
          <p:nvPr/>
        </p:nvPicPr>
        <p:blipFill rotWithShape="1">
          <a:blip r:embed="rId2"/>
          <a:srcRect t="5836" b="9895"/>
          <a:stretch/>
        </p:blipFill>
        <p:spPr>
          <a:xfrm>
            <a:off x="20" y="10"/>
            <a:ext cx="12191980" cy="6857990"/>
          </a:xfrm>
          <a:prstGeom prst="rect">
            <a:avLst/>
          </a:prstGeom>
        </p:spPr>
      </p:pic>
      <p:sp>
        <p:nvSpPr>
          <p:cNvPr id="72" name="Rectangle 71">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04A63A-B0AF-D390-7F82-28D7584CA2D7}"/>
              </a:ext>
            </a:extLst>
          </p:cNvPr>
          <p:cNvSpPr>
            <a:spLocks noGrp="1"/>
          </p:cNvSpPr>
          <p:nvPr>
            <p:ph type="ctrTitle"/>
          </p:nvPr>
        </p:nvSpPr>
        <p:spPr>
          <a:xfrm>
            <a:off x="758952" y="1143000"/>
            <a:ext cx="4572000" cy="2984701"/>
          </a:xfrm>
        </p:spPr>
        <p:txBody>
          <a:bodyPr anchor="b">
            <a:normAutofit/>
          </a:bodyPr>
          <a:lstStyle/>
          <a:p>
            <a:r>
              <a:rPr lang="en-GB" sz="6000" i="0" dirty="0">
                <a:solidFill>
                  <a:srgbClr val="FFFFFF"/>
                </a:solidFill>
                <a:latin typeface="+mn-lt"/>
              </a:rPr>
              <a:t>Bellabeat </a:t>
            </a:r>
            <a:br>
              <a:rPr lang="en-GB" sz="6000" i="0" dirty="0">
                <a:solidFill>
                  <a:srgbClr val="FFFFFF"/>
                </a:solidFill>
                <a:latin typeface="+mn-lt"/>
              </a:rPr>
            </a:br>
            <a:r>
              <a:rPr lang="en-GB" sz="6000" i="0" dirty="0">
                <a:solidFill>
                  <a:srgbClr val="FFFFFF"/>
                </a:solidFill>
                <a:latin typeface="+mn-lt"/>
              </a:rPr>
              <a:t>Case Study</a:t>
            </a:r>
          </a:p>
        </p:txBody>
      </p:sp>
      <p:sp>
        <p:nvSpPr>
          <p:cNvPr id="3" name="Subtitle 2">
            <a:extLst>
              <a:ext uri="{FF2B5EF4-FFF2-40B4-BE49-F238E27FC236}">
                <a16:creationId xmlns:a16="http://schemas.microsoft.com/office/drawing/2014/main" id="{9E32B0C5-93E2-715C-EA52-5C5D3806BFCB}"/>
              </a:ext>
            </a:extLst>
          </p:cNvPr>
          <p:cNvSpPr>
            <a:spLocks noGrp="1"/>
          </p:cNvSpPr>
          <p:nvPr>
            <p:ph type="subTitle" idx="1"/>
          </p:nvPr>
        </p:nvSpPr>
        <p:spPr>
          <a:xfrm>
            <a:off x="758952" y="4452109"/>
            <a:ext cx="4571999" cy="1318071"/>
          </a:xfrm>
        </p:spPr>
        <p:txBody>
          <a:bodyPr>
            <a:normAutofit/>
          </a:bodyPr>
          <a:lstStyle/>
          <a:p>
            <a:r>
              <a:rPr lang="pt-PT" dirty="0">
                <a:solidFill>
                  <a:srgbClr val="FFFFFF"/>
                </a:solidFill>
              </a:rPr>
              <a:t>Google Data </a:t>
            </a:r>
            <a:r>
              <a:rPr lang="en-GB" dirty="0">
                <a:solidFill>
                  <a:srgbClr val="FFFFFF"/>
                </a:solidFill>
              </a:rPr>
              <a:t>Analytics Certificate</a:t>
            </a:r>
          </a:p>
        </p:txBody>
      </p:sp>
      <p:cxnSp>
        <p:nvCxnSpPr>
          <p:cNvPr id="74" name="Straight Connector 73">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6"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7E5EB64B-9BF7-38ED-48E2-5BDB38E9A115}"/>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70477" y="5347391"/>
            <a:ext cx="837444" cy="829313"/>
          </a:xfrm>
          <a:prstGeom prst="rect">
            <a:avLst/>
          </a:prstGeom>
        </p:spPr>
      </p:pic>
      <p:pic>
        <p:nvPicPr>
          <p:cNvPr id="8" name="Picture 7" descr="A colorful letter g&#10;&#10;Description automatically generated">
            <a:extLst>
              <a:ext uri="{FF2B5EF4-FFF2-40B4-BE49-F238E27FC236}">
                <a16:creationId xmlns:a16="http://schemas.microsoft.com/office/drawing/2014/main" id="{247441E3-F8B2-3D01-827E-6A18676EE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951" y="5347391"/>
            <a:ext cx="837445" cy="837445"/>
          </a:xfrm>
          <a:prstGeom prst="rect">
            <a:avLst/>
          </a:prstGeom>
        </p:spPr>
      </p:pic>
      <p:sp>
        <p:nvSpPr>
          <p:cNvPr id="7" name="TextBox 6">
            <a:extLst>
              <a:ext uri="{FF2B5EF4-FFF2-40B4-BE49-F238E27FC236}">
                <a16:creationId xmlns:a16="http://schemas.microsoft.com/office/drawing/2014/main" id="{5B1BF662-41E1-7726-DEC4-512283897640}"/>
              </a:ext>
            </a:extLst>
          </p:cNvPr>
          <p:cNvSpPr txBox="1"/>
          <p:nvPr/>
        </p:nvSpPr>
        <p:spPr>
          <a:xfrm>
            <a:off x="8396132" y="5853538"/>
            <a:ext cx="3387869" cy="646331"/>
          </a:xfrm>
          <a:prstGeom prst="rect">
            <a:avLst/>
          </a:prstGeom>
          <a:noFill/>
        </p:spPr>
        <p:txBody>
          <a:bodyPr wrap="square">
            <a:spAutoFit/>
          </a:bodyPr>
          <a:lstStyle/>
          <a:p>
            <a:r>
              <a:rPr lang="en-GB" dirty="0">
                <a:solidFill>
                  <a:srgbClr val="FFFFFF"/>
                </a:solidFill>
              </a:rPr>
              <a:t>Presented by: Filipe Marques</a:t>
            </a:r>
          </a:p>
          <a:p>
            <a:r>
              <a:rPr lang="en-GB" dirty="0">
                <a:solidFill>
                  <a:srgbClr val="FFFFFF"/>
                </a:solidFill>
              </a:rPr>
              <a:t>Last updated: 07/02/24</a:t>
            </a:r>
          </a:p>
        </p:txBody>
      </p:sp>
    </p:spTree>
    <p:extLst>
      <p:ext uri="{BB962C8B-B14F-4D97-AF65-F5344CB8AC3E}">
        <p14:creationId xmlns:p14="http://schemas.microsoft.com/office/powerpoint/2010/main" val="19142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B2FDFD-652A-CD81-DF96-ACAF0117BE1B}"/>
              </a:ext>
            </a:extLst>
          </p:cNvPr>
          <p:cNvGraphicFramePr>
            <a:graphicFrameLocks noGrp="1"/>
          </p:cNvGraphicFramePr>
          <p:nvPr>
            <p:ph idx="1"/>
            <p:extLst>
              <p:ext uri="{D42A27DB-BD31-4B8C-83A1-F6EECF244321}">
                <p14:modId xmlns:p14="http://schemas.microsoft.com/office/powerpoint/2010/main" val="1453596517"/>
              </p:ext>
            </p:extLst>
          </p:nvPr>
        </p:nvGraphicFramePr>
        <p:xfrm>
          <a:off x="5184775" y="758825"/>
          <a:ext cx="62452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6A39872-58DC-B5BF-02CF-4FDDF0C74B81}"/>
              </a:ext>
            </a:extLst>
          </p:cNvPr>
          <p:cNvSpPr>
            <a:spLocks noGrp="1"/>
          </p:cNvSpPr>
          <p:nvPr>
            <p:ph type="title"/>
          </p:nvPr>
        </p:nvSpPr>
        <p:spPr>
          <a:xfrm>
            <a:off x="758952" y="758952"/>
            <a:ext cx="3831336" cy="708467"/>
          </a:xfrm>
        </p:spPr>
        <p:txBody>
          <a:bodyPr>
            <a:normAutofit fontScale="90000"/>
          </a:bodyPr>
          <a:lstStyle/>
          <a:p>
            <a:r>
              <a:rPr lang="en-GB" sz="2400" i="0" dirty="0">
                <a:latin typeface="+mn-lt"/>
              </a:rPr>
              <a:t>Data Analysis: Key Plots</a:t>
            </a:r>
            <a:br>
              <a:rPr lang="en-GB" sz="2400" i="0" dirty="0">
                <a:latin typeface="+mn-lt"/>
              </a:rPr>
            </a:br>
            <a:br>
              <a:rPr lang="en-GB" sz="1600" i="0" dirty="0">
                <a:latin typeface="+mn-lt"/>
              </a:rPr>
            </a:br>
            <a:br>
              <a:rPr lang="en-GB" sz="1600" i="0" dirty="0">
                <a:latin typeface="+mn-lt"/>
              </a:rPr>
            </a:br>
            <a:endParaRPr lang="en-GB" sz="2400" i="0" dirty="0">
              <a:latin typeface="+mn-lt"/>
            </a:endParaRPr>
          </a:p>
        </p:txBody>
      </p:sp>
      <p:sp>
        <p:nvSpPr>
          <p:cNvPr id="5" name="Title 1">
            <a:extLst>
              <a:ext uri="{FF2B5EF4-FFF2-40B4-BE49-F238E27FC236}">
                <a16:creationId xmlns:a16="http://schemas.microsoft.com/office/drawing/2014/main" id="{C9EC9B77-A3C2-845A-B4D7-8198D0948756}"/>
              </a:ext>
            </a:extLst>
          </p:cNvPr>
          <p:cNvSpPr txBox="1">
            <a:spLocks/>
          </p:cNvSpPr>
          <p:nvPr/>
        </p:nvSpPr>
        <p:spPr>
          <a:xfrm>
            <a:off x="758952" y="1357911"/>
            <a:ext cx="4015640" cy="4754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285750" indent="-285750">
              <a:buFont typeface="Arial" panose="020B0604020202020204" pitchFamily="34" charset="0"/>
              <a:buChar char="•"/>
            </a:pPr>
            <a:r>
              <a:rPr lang="en-GB" sz="1600" i="0" dirty="0">
                <a:latin typeface="+mn-lt"/>
              </a:rPr>
              <a:t>Again, no significant statistical correlation can be observed from plotting these two variables.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This is surprising, given that we should expect less sedentary minutes to equal a higher number of calories burned.</a:t>
            </a:r>
            <a:br>
              <a:rPr lang="en-GB" sz="1600" i="0" dirty="0">
                <a:latin typeface="+mn-lt"/>
              </a:rPr>
            </a:br>
            <a:endParaRPr lang="en-GB" sz="1600" i="0" dirty="0">
              <a:latin typeface="+mn-lt"/>
            </a:endParaRPr>
          </a:p>
          <a:p>
            <a:pPr marL="285750" indent="-285750">
              <a:buFont typeface="Arial" panose="020B0604020202020204" pitchFamily="34" charset="0"/>
              <a:buChar char="•"/>
            </a:pPr>
            <a:r>
              <a:rPr lang="en-GB" sz="1600" i="0" dirty="0">
                <a:latin typeface="+mn-lt"/>
              </a:rPr>
              <a:t>The values seem to concentrate between 600 and 800 minutes (10 to 13.3 hours).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But the fluctuation of calories burned prevents us from inferring any statistically relevant insight. </a:t>
            </a:r>
            <a:br>
              <a:rPr lang="en-GB" sz="1600" i="0" dirty="0">
                <a:latin typeface="+mn-lt"/>
              </a:rPr>
            </a:br>
            <a:endParaRPr lang="en-GB" sz="2400" i="0" dirty="0">
              <a:latin typeface="+mn-lt"/>
            </a:endParaRPr>
          </a:p>
        </p:txBody>
      </p:sp>
      <p:sp>
        <p:nvSpPr>
          <p:cNvPr id="2" name="TextBox 1">
            <a:extLst>
              <a:ext uri="{FF2B5EF4-FFF2-40B4-BE49-F238E27FC236}">
                <a16:creationId xmlns:a16="http://schemas.microsoft.com/office/drawing/2014/main" id="{AC8C28EC-380C-32F3-D7FF-8B4A27B30F34}"/>
              </a:ext>
            </a:extLst>
          </p:cNvPr>
          <p:cNvSpPr txBox="1"/>
          <p:nvPr/>
        </p:nvSpPr>
        <p:spPr>
          <a:xfrm>
            <a:off x="7317693" y="6062334"/>
            <a:ext cx="4355680" cy="261610"/>
          </a:xfrm>
          <a:prstGeom prst="rect">
            <a:avLst/>
          </a:prstGeom>
          <a:noFill/>
        </p:spPr>
        <p:txBody>
          <a:bodyPr wrap="none" rtlCol="0">
            <a:spAutoFit/>
          </a:bodyPr>
          <a:lstStyle/>
          <a:p>
            <a:r>
              <a:rPr lang="en-GB" sz="1100" dirty="0"/>
              <a:t>Data collected by: </a:t>
            </a:r>
            <a:r>
              <a:rPr lang="en-GB" sz="1100" dirty="0" err="1"/>
              <a:t>Furberg</a:t>
            </a:r>
            <a:r>
              <a:rPr lang="en-GB" sz="1100" dirty="0"/>
              <a:t>, R., Brinton, J., Keating, M., &amp; Ortiz, A.</a:t>
            </a:r>
          </a:p>
        </p:txBody>
      </p:sp>
    </p:spTree>
    <p:extLst>
      <p:ext uri="{BB962C8B-B14F-4D97-AF65-F5344CB8AC3E}">
        <p14:creationId xmlns:p14="http://schemas.microsoft.com/office/powerpoint/2010/main" val="59865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EF"/>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8721F2-DE54-0195-3F68-BABA5B97048F}"/>
              </a:ext>
            </a:extLst>
          </p:cNvPr>
          <p:cNvGraphicFramePr>
            <a:graphicFrameLocks noGrp="1"/>
          </p:cNvGraphicFramePr>
          <p:nvPr>
            <p:ph idx="1"/>
            <p:extLst>
              <p:ext uri="{D42A27DB-BD31-4B8C-83A1-F6EECF244321}">
                <p14:modId xmlns:p14="http://schemas.microsoft.com/office/powerpoint/2010/main" val="470271297"/>
              </p:ext>
            </p:extLst>
          </p:nvPr>
        </p:nvGraphicFramePr>
        <p:xfrm>
          <a:off x="5184775" y="758825"/>
          <a:ext cx="62452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3238D5BA-63F7-8C65-DAD6-F7665FFB7E85}"/>
              </a:ext>
            </a:extLst>
          </p:cNvPr>
          <p:cNvSpPr>
            <a:spLocks noGrp="1"/>
          </p:cNvSpPr>
          <p:nvPr>
            <p:ph type="title"/>
          </p:nvPr>
        </p:nvSpPr>
        <p:spPr>
          <a:xfrm>
            <a:off x="758952" y="758952"/>
            <a:ext cx="3831336" cy="708467"/>
          </a:xfrm>
        </p:spPr>
        <p:txBody>
          <a:bodyPr>
            <a:normAutofit fontScale="90000"/>
          </a:bodyPr>
          <a:lstStyle/>
          <a:p>
            <a:r>
              <a:rPr lang="en-GB" sz="2400" i="0" dirty="0">
                <a:latin typeface="+mn-lt"/>
              </a:rPr>
              <a:t>Data Analysis: Key Plots</a:t>
            </a:r>
            <a:br>
              <a:rPr lang="en-GB" sz="2400" i="0" dirty="0">
                <a:latin typeface="+mn-lt"/>
              </a:rPr>
            </a:br>
            <a:br>
              <a:rPr lang="en-GB" sz="1600" i="0" dirty="0">
                <a:latin typeface="+mn-lt"/>
              </a:rPr>
            </a:br>
            <a:br>
              <a:rPr lang="en-GB" sz="1600" i="0" dirty="0">
                <a:latin typeface="+mn-lt"/>
              </a:rPr>
            </a:br>
            <a:endParaRPr lang="en-GB" sz="2400" i="0" dirty="0">
              <a:latin typeface="+mn-lt"/>
            </a:endParaRPr>
          </a:p>
        </p:txBody>
      </p:sp>
      <p:sp>
        <p:nvSpPr>
          <p:cNvPr id="5" name="Title 1">
            <a:extLst>
              <a:ext uri="{FF2B5EF4-FFF2-40B4-BE49-F238E27FC236}">
                <a16:creationId xmlns:a16="http://schemas.microsoft.com/office/drawing/2014/main" id="{605B7C73-E345-D202-6CB4-83C7F2BD8B7E}"/>
              </a:ext>
            </a:extLst>
          </p:cNvPr>
          <p:cNvSpPr txBox="1">
            <a:spLocks/>
          </p:cNvSpPr>
          <p:nvPr/>
        </p:nvSpPr>
        <p:spPr>
          <a:xfrm>
            <a:off x="758952" y="1357911"/>
            <a:ext cx="4015640" cy="475456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285750" indent="-285750">
              <a:buFont typeface="Arial" panose="020B0604020202020204" pitchFamily="34" charset="0"/>
              <a:buChar char="•"/>
            </a:pPr>
            <a:r>
              <a:rPr lang="en-GB" sz="1600" i="0" dirty="0">
                <a:latin typeface="+mn-lt"/>
              </a:rPr>
              <a:t>In blue, we can observe the average daily steps, and a negative trendline from the start of the week to the end of the week.</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Monday, Tuesday and Saturday are the days with the highest average of steps. While Sunday and Friday are the days with the lowest number of steps.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In pink, we can observe a stable trendline throughout the week, showing little to no variance.</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Monday, Tuesday and Saturday remain the days with the highest figures. Sunday and Friday are among the lowest, but surprisingly Thursday is lower.</a:t>
            </a:r>
            <a:br>
              <a:rPr lang="en-GB" sz="1600" i="0" dirty="0">
                <a:latin typeface="+mn-lt"/>
              </a:rPr>
            </a:br>
            <a:endParaRPr lang="en-GB" sz="2400" i="0" dirty="0">
              <a:latin typeface="+mn-lt"/>
            </a:endParaRPr>
          </a:p>
        </p:txBody>
      </p:sp>
      <p:sp>
        <p:nvSpPr>
          <p:cNvPr id="2" name="TextBox 1">
            <a:extLst>
              <a:ext uri="{FF2B5EF4-FFF2-40B4-BE49-F238E27FC236}">
                <a16:creationId xmlns:a16="http://schemas.microsoft.com/office/drawing/2014/main" id="{56AA604B-06C3-3BC6-23CD-3E04F07E3549}"/>
              </a:ext>
            </a:extLst>
          </p:cNvPr>
          <p:cNvSpPr txBox="1"/>
          <p:nvPr/>
        </p:nvSpPr>
        <p:spPr>
          <a:xfrm>
            <a:off x="7317693" y="6062334"/>
            <a:ext cx="4355680" cy="261610"/>
          </a:xfrm>
          <a:prstGeom prst="rect">
            <a:avLst/>
          </a:prstGeom>
          <a:noFill/>
        </p:spPr>
        <p:txBody>
          <a:bodyPr wrap="none" rtlCol="0">
            <a:spAutoFit/>
          </a:bodyPr>
          <a:lstStyle/>
          <a:p>
            <a:r>
              <a:rPr lang="en-GB" sz="1100" dirty="0"/>
              <a:t>Data collected by: </a:t>
            </a:r>
            <a:r>
              <a:rPr lang="en-GB" sz="1100" dirty="0" err="1"/>
              <a:t>Furberg</a:t>
            </a:r>
            <a:r>
              <a:rPr lang="en-GB" sz="1100" dirty="0"/>
              <a:t>, R., Brinton, J., Keating, M., &amp; Ortiz, A.</a:t>
            </a:r>
          </a:p>
        </p:txBody>
      </p:sp>
    </p:spTree>
    <p:extLst>
      <p:ext uri="{BB962C8B-B14F-4D97-AF65-F5344CB8AC3E}">
        <p14:creationId xmlns:p14="http://schemas.microsoft.com/office/powerpoint/2010/main" val="411445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EF"/>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6" name="Straight Connector 25">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70DD-1592-12A7-60B2-3906CEEB8750}"/>
              </a:ext>
            </a:extLst>
          </p:cNvPr>
          <p:cNvSpPr>
            <a:spLocks noGrp="1"/>
          </p:cNvSpPr>
          <p:nvPr>
            <p:ph type="title"/>
          </p:nvPr>
        </p:nvSpPr>
        <p:spPr>
          <a:xfrm>
            <a:off x="1078991" y="893935"/>
            <a:ext cx="5364937" cy="4752722"/>
          </a:xfrm>
        </p:spPr>
        <p:txBody>
          <a:bodyPr vert="horz" lIns="91440" tIns="45720" rIns="91440" bIns="45720" rtlCol="0" anchor="ctr">
            <a:noAutofit/>
          </a:bodyPr>
          <a:lstStyle/>
          <a:p>
            <a:r>
              <a:rPr lang="en-GB" sz="1600" i="0" dirty="0">
                <a:latin typeface="+mn-lt"/>
              </a:rPr>
              <a:t>Conclusions</a:t>
            </a:r>
            <a:br>
              <a:rPr lang="en-GB" sz="1400" dirty="0">
                <a:latin typeface="+mn-lt"/>
              </a:rPr>
            </a:br>
            <a:br>
              <a:rPr lang="en-GB" sz="1400" dirty="0">
                <a:latin typeface="+mn-lt"/>
              </a:rPr>
            </a:br>
            <a:r>
              <a:rPr lang="en-GB" sz="1200" i="0" dirty="0">
                <a:latin typeface="+mn-lt"/>
              </a:rPr>
              <a:t>1. The data sets are not current and are lacking in reliability and comprehensiveness. To gather better insights, further efforts to gather and collect data, be it first party or </a:t>
            </a:r>
            <a:r>
              <a:rPr lang="en-GB" sz="1200" i="0">
                <a:latin typeface="+mn-lt"/>
              </a:rPr>
              <a:t>third-party data </a:t>
            </a:r>
            <a:r>
              <a:rPr lang="en-GB" sz="1200" i="0" dirty="0">
                <a:latin typeface="+mn-lt"/>
              </a:rPr>
              <a:t>should be implemented, to derive better insights that can be more tailored to our target audience. </a:t>
            </a:r>
            <a:br>
              <a:rPr lang="en-GB" sz="1200" i="0" dirty="0">
                <a:latin typeface="+mn-lt"/>
              </a:rPr>
            </a:br>
            <a:br>
              <a:rPr lang="en-GB" sz="1200" i="0" dirty="0">
                <a:latin typeface="+mn-lt"/>
              </a:rPr>
            </a:br>
            <a:r>
              <a:rPr lang="en-GB" sz="1200" i="0" dirty="0">
                <a:latin typeface="+mn-lt"/>
              </a:rPr>
              <a:t>2. We should focus on the sleep data and add features to the Bellabeat Fitness App, that emphasize the importance of better and longer sleep, as that is an area where the data shows a deficiency.</a:t>
            </a:r>
            <a:br>
              <a:rPr lang="en-GB" sz="1200" i="0" dirty="0">
                <a:latin typeface="+mn-lt"/>
              </a:rPr>
            </a:br>
            <a:br>
              <a:rPr lang="en-GB" sz="1200" i="0" dirty="0">
                <a:latin typeface="+mn-lt"/>
              </a:rPr>
            </a:br>
            <a:r>
              <a:rPr lang="en-GB" sz="1200" i="0" dirty="0">
                <a:latin typeface="+mn-lt"/>
              </a:rPr>
              <a:t>3. We should focus less on the daily step tracking functionalities, as they show little correlation with other key health metrics and have been mostly abandoned by reputable international medical institutions.</a:t>
            </a:r>
            <a:br>
              <a:rPr lang="en-GB" sz="1200" i="0" dirty="0">
                <a:latin typeface="+mn-lt"/>
              </a:rPr>
            </a:br>
            <a:br>
              <a:rPr lang="en-GB" sz="1200" i="0" dirty="0">
                <a:latin typeface="+mn-lt"/>
              </a:rPr>
            </a:br>
            <a:r>
              <a:rPr lang="en-GB" sz="1200" i="0" dirty="0">
                <a:latin typeface="+mn-lt"/>
              </a:rPr>
              <a:t>4. Instead, our focus should be on measuring moderate to high intensity physical activity and reminding our users of the importance of maintaining healthy weekly habits.</a:t>
            </a:r>
            <a:br>
              <a:rPr lang="en-GB" sz="1200" i="0" dirty="0">
                <a:latin typeface="+mn-lt"/>
              </a:rPr>
            </a:br>
            <a:br>
              <a:rPr lang="en-GB" sz="1200" i="0" dirty="0">
                <a:latin typeface="+mn-lt"/>
              </a:rPr>
            </a:br>
            <a:r>
              <a:rPr lang="en-GB" sz="1200" i="0" dirty="0">
                <a:latin typeface="+mn-lt"/>
              </a:rPr>
              <a:t>5. Finally, the data shows the significance of keeping track of the most active and least active days throughout the week. This could be achieved by implementing features, like notifications and progress related goals, that can help balance these values.</a:t>
            </a:r>
            <a:endParaRPr lang="en-GB" sz="1400" dirty="0">
              <a:latin typeface="+mn-lt"/>
            </a:endParaRPr>
          </a:p>
        </p:txBody>
      </p:sp>
      <p:cxnSp>
        <p:nvCxnSpPr>
          <p:cNvPr id="30" name="Straight Connector 29" hidden="1">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Woman in white running">
            <a:extLst>
              <a:ext uri="{FF2B5EF4-FFF2-40B4-BE49-F238E27FC236}">
                <a16:creationId xmlns:a16="http://schemas.microsoft.com/office/drawing/2014/main" id="{B132ABB9-5BF7-2ACA-80C7-0F90DA5A1680}"/>
              </a:ext>
            </a:extLst>
          </p:cNvPr>
          <p:cNvPicPr>
            <a:picLocks noChangeAspect="1"/>
          </p:cNvPicPr>
          <p:nvPr/>
        </p:nvPicPr>
        <p:blipFill rotWithShape="1">
          <a:blip r:embed="rId2">
            <a:extLst>
              <a:ext uri="{28A0092B-C50C-407E-A947-70E740481C1C}">
                <a14:useLocalDpi xmlns:a14="http://schemas.microsoft.com/office/drawing/2010/main" val="0"/>
              </a:ext>
            </a:extLst>
          </a:blip>
          <a:srcRect l="21773" r="27658"/>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32"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60193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9FD98-D3E2-1231-922B-E1657B775044}"/>
              </a:ext>
            </a:extLst>
          </p:cNvPr>
          <p:cNvSpPr>
            <a:spLocks noGrp="1"/>
          </p:cNvSpPr>
          <p:nvPr>
            <p:ph type="title"/>
          </p:nvPr>
        </p:nvSpPr>
        <p:spPr>
          <a:xfrm>
            <a:off x="5877532" y="1063260"/>
            <a:ext cx="5312254" cy="642997"/>
          </a:xfrm>
        </p:spPr>
        <p:txBody>
          <a:bodyPr>
            <a:normAutofit fontScale="90000"/>
          </a:bodyPr>
          <a:lstStyle/>
          <a:p>
            <a:r>
              <a:rPr lang="en-GB" sz="3100" dirty="0">
                <a:latin typeface="+mn-lt"/>
              </a:rPr>
              <a:t>Appendix:</a:t>
            </a:r>
            <a:br>
              <a:rPr lang="en-GB" sz="3800" dirty="0">
                <a:latin typeface="+mn-lt"/>
              </a:rPr>
            </a:br>
            <a:br>
              <a:rPr lang="en-GB" sz="3800" dirty="0">
                <a:latin typeface="+mn-lt"/>
              </a:rPr>
            </a:br>
            <a:endParaRPr lang="en-GB" sz="3800" dirty="0">
              <a:latin typeface="+mn-lt"/>
            </a:endParaRPr>
          </a:p>
        </p:txBody>
      </p:sp>
      <p:pic>
        <p:nvPicPr>
          <p:cNvPr id="5" name="Picture 4" descr="Multi Colored Papers">
            <a:extLst>
              <a:ext uri="{FF2B5EF4-FFF2-40B4-BE49-F238E27FC236}">
                <a16:creationId xmlns:a16="http://schemas.microsoft.com/office/drawing/2014/main" id="{16EE18EC-5C0B-FF45-EC0D-DEE32742C463}"/>
              </a:ext>
            </a:extLst>
          </p:cNvPr>
          <p:cNvPicPr>
            <a:picLocks noChangeAspect="1"/>
          </p:cNvPicPr>
          <p:nvPr/>
        </p:nvPicPr>
        <p:blipFill>
          <a:blip r:embed="rId2">
            <a:extLst>
              <a:ext uri="{28A0092B-C50C-407E-A947-70E740481C1C}">
                <a14:useLocalDpi xmlns:a14="http://schemas.microsoft.com/office/drawing/2010/main" val="0"/>
              </a:ext>
            </a:extLst>
          </a:blip>
          <a:srcRect l="24825" r="24825"/>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1" name="Straight Connector 10" hidden="1">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E546F9-0575-E3D6-76A9-44BC4A4D31DB}"/>
              </a:ext>
            </a:extLst>
          </p:cNvPr>
          <p:cNvSpPr>
            <a:spLocks noGrp="1"/>
          </p:cNvSpPr>
          <p:nvPr>
            <p:ph idx="1"/>
          </p:nvPr>
        </p:nvSpPr>
        <p:spPr>
          <a:xfrm>
            <a:off x="5877532" y="1856510"/>
            <a:ext cx="5312254" cy="3938230"/>
          </a:xfrm>
        </p:spPr>
        <p:txBody>
          <a:bodyPr>
            <a:normAutofit fontScale="92500" lnSpcReduction="10000"/>
          </a:bodyPr>
          <a:lstStyle/>
          <a:p>
            <a:pPr>
              <a:lnSpc>
                <a:spcPct val="100000"/>
              </a:lnSpc>
            </a:pPr>
            <a:r>
              <a:rPr lang="en-GB" sz="1200" b="1" i="1" dirty="0"/>
              <a:t>Data Source:  </a:t>
            </a:r>
            <a:r>
              <a:rPr lang="en-GB" sz="1200" i="1" dirty="0">
                <a:effectLst/>
                <a:ea typeface="Calibri" panose="020F0502020204030204" pitchFamily="34" charset="0"/>
                <a:cs typeface="Times New Roman" panose="02020603050405020304" pitchFamily="18" charset="0"/>
              </a:rPr>
              <a:t>Fitbit Fitness Tracker Data. Möbius. </a:t>
            </a:r>
            <a:r>
              <a:rPr lang="en-GB" sz="1200" i="1" dirty="0">
                <a:effectLst/>
                <a:ea typeface="Calibri" panose="020F0502020204030204" pitchFamily="34" charset="0"/>
                <a:cs typeface="Times New Roman" panose="02020603050405020304" pitchFamily="18" charset="0"/>
                <a:hlinkClick r:id="rId3"/>
              </a:rPr>
              <a:t>https://www.kaggle.com/datasets/arashnic/fitbit</a:t>
            </a:r>
            <a:endParaRPr lang="en-GB" sz="1200" i="1" dirty="0">
              <a:ea typeface="Calibri" panose="020F0502020204030204" pitchFamily="34" charset="0"/>
              <a:cs typeface="Times New Roman" panose="02020603050405020304" pitchFamily="18" charset="0"/>
            </a:endParaRPr>
          </a:p>
          <a:p>
            <a:pPr>
              <a:lnSpc>
                <a:spcPct val="100000"/>
              </a:lnSpc>
            </a:pPr>
            <a:r>
              <a:rPr lang="en-GB" sz="1200" b="1" i="1" dirty="0"/>
              <a:t>Data Provenance: </a:t>
            </a:r>
            <a:r>
              <a:rPr lang="en-GB" sz="1200" i="1" dirty="0" err="1">
                <a:effectLst/>
                <a:ea typeface="Calibri" panose="020F0502020204030204" pitchFamily="34" charset="0"/>
                <a:cs typeface="Times New Roman" panose="02020603050405020304" pitchFamily="18" charset="0"/>
              </a:rPr>
              <a:t>Furberg</a:t>
            </a:r>
            <a:r>
              <a:rPr lang="en-GB" sz="1200" i="1" dirty="0">
                <a:effectLst/>
                <a:ea typeface="Calibri" panose="020F0502020204030204" pitchFamily="34" charset="0"/>
                <a:cs typeface="Times New Roman" panose="02020603050405020304" pitchFamily="18" charset="0"/>
              </a:rPr>
              <a:t>, R., Brinton, J., Keating, M., &amp; Ortiz, A. (2016). Crowd-sourced Fitbit datasets 03.12.2016-05.12.2016 [Data set]. </a:t>
            </a:r>
            <a:r>
              <a:rPr lang="en-GB" sz="1200" i="1" dirty="0" err="1">
                <a:effectLst/>
                <a:ea typeface="Calibri" panose="020F0502020204030204" pitchFamily="34" charset="0"/>
                <a:cs typeface="Times New Roman" panose="02020603050405020304" pitchFamily="18" charset="0"/>
              </a:rPr>
              <a:t>Zenodo</a:t>
            </a:r>
            <a:r>
              <a:rPr lang="en-GB" sz="1200" i="1" dirty="0">
                <a:effectLst/>
                <a:ea typeface="Calibri" panose="020F0502020204030204" pitchFamily="34" charset="0"/>
                <a:cs typeface="Times New Roman" panose="02020603050405020304" pitchFamily="18" charset="0"/>
              </a:rPr>
              <a:t>. </a:t>
            </a:r>
            <a:r>
              <a:rPr lang="en-GB" sz="1200" i="1" u="sng" dirty="0">
                <a:effectLst/>
                <a:ea typeface="Calibri" panose="020F0502020204030204" pitchFamily="34" charset="0"/>
                <a:cs typeface="Times New Roman" panose="02020603050405020304" pitchFamily="18" charset="0"/>
                <a:hlinkClick r:id="rId4"/>
              </a:rPr>
              <a:t>https://doi.org/10.5281/zenodo.53894</a:t>
            </a:r>
            <a:endParaRPr lang="en-GB" sz="1200" i="1" u="sng" dirty="0">
              <a:effectLst/>
              <a:ea typeface="Calibri" panose="020F0502020204030204" pitchFamily="34" charset="0"/>
              <a:cs typeface="Times New Roman" panose="02020603050405020304" pitchFamily="18" charset="0"/>
            </a:endParaRPr>
          </a:p>
          <a:p>
            <a:pPr>
              <a:lnSpc>
                <a:spcPct val="100000"/>
              </a:lnSpc>
            </a:pPr>
            <a:r>
              <a:rPr lang="en-GB" sz="1200" b="1" i="1" dirty="0"/>
              <a:t>Data Sets Utilized: </a:t>
            </a:r>
            <a:r>
              <a:rPr lang="en-GB" sz="1200" i="1" dirty="0" err="1"/>
              <a:t>daily_activity</a:t>
            </a:r>
            <a:r>
              <a:rPr lang="en-GB" sz="1200" i="1" dirty="0"/>
              <a:t>; </a:t>
            </a:r>
            <a:r>
              <a:rPr lang="en-GB" sz="1200" i="1" dirty="0" err="1"/>
              <a:t>daily_sleep</a:t>
            </a:r>
            <a:r>
              <a:rPr lang="en-GB" sz="1200" i="1" dirty="0"/>
              <a:t>; </a:t>
            </a:r>
            <a:r>
              <a:rPr lang="en-GB" sz="1200" i="1" dirty="0" err="1"/>
              <a:t>daily_activity_clean</a:t>
            </a:r>
            <a:r>
              <a:rPr lang="en-GB" sz="1200" i="1" dirty="0"/>
              <a:t>; </a:t>
            </a:r>
            <a:r>
              <a:rPr lang="en-GB" sz="1200" i="1" dirty="0" err="1"/>
              <a:t>daily_sleep_clean</a:t>
            </a:r>
            <a:r>
              <a:rPr lang="en-GB" sz="1200" i="1" dirty="0"/>
              <a:t>; </a:t>
            </a:r>
            <a:r>
              <a:rPr lang="en-GB" sz="1200" i="1" dirty="0" err="1"/>
              <a:t>activity_sleep_merged</a:t>
            </a:r>
            <a:r>
              <a:rPr lang="en-GB" sz="1200" i="1" dirty="0"/>
              <a:t>; </a:t>
            </a:r>
            <a:r>
              <a:rPr lang="en-GB" sz="1200" i="1" dirty="0" err="1"/>
              <a:t>activity_sleep_averages</a:t>
            </a:r>
            <a:r>
              <a:rPr lang="en-GB" sz="1200" i="1" dirty="0"/>
              <a:t>. </a:t>
            </a:r>
            <a:r>
              <a:rPr lang="en-GB" sz="1200" i="1" dirty="0">
                <a:hlinkClick r:id="rId5"/>
              </a:rPr>
              <a:t>https://www.kaggle.com/code/joaofilipemarques/google-data-analytics-bellabeat-case-study-in-r</a:t>
            </a:r>
            <a:endParaRPr lang="en-GB" sz="1200" i="1" dirty="0"/>
          </a:p>
          <a:p>
            <a:pPr>
              <a:lnSpc>
                <a:spcPct val="100000"/>
              </a:lnSpc>
            </a:pPr>
            <a:r>
              <a:rPr lang="en-GB" sz="1200" b="1" i="1"/>
              <a:t>R </a:t>
            </a:r>
            <a:r>
              <a:rPr lang="en-GB" sz="1200" b="1" i="1" dirty="0"/>
              <a:t>Notebook: </a:t>
            </a:r>
            <a:r>
              <a:rPr lang="en-GB" sz="1200" i="1" dirty="0"/>
              <a:t>Documentation of the process and analysis phases. </a:t>
            </a:r>
            <a:r>
              <a:rPr lang="en-GB" sz="1200" i="1" dirty="0">
                <a:hlinkClick r:id="rId5"/>
              </a:rPr>
              <a:t>https://www.kaggle.com/code/joaofilipemarques/google-data-analytics-bellabeat-case-study-in-r</a:t>
            </a:r>
            <a:endParaRPr lang="en-GB" sz="1200" i="1" dirty="0"/>
          </a:p>
          <a:p>
            <a:pPr>
              <a:lnSpc>
                <a:spcPct val="100000"/>
              </a:lnSpc>
            </a:pPr>
            <a:r>
              <a:rPr lang="en-GB" sz="1200" b="1" i="1" dirty="0"/>
              <a:t>Health Sources:</a:t>
            </a:r>
          </a:p>
          <a:p>
            <a:pPr lvl="1">
              <a:lnSpc>
                <a:spcPct val="100000"/>
              </a:lnSpc>
            </a:pPr>
            <a:r>
              <a:rPr lang="en-GB" sz="1200" b="1" dirty="0"/>
              <a:t>- WHO: </a:t>
            </a:r>
            <a:r>
              <a:rPr lang="en-GB" sz="1200" dirty="0">
                <a:hlinkClick r:id="rId6"/>
              </a:rPr>
              <a:t>https://www.who.int/news-room/fact-sheets/detail/physical-activity</a:t>
            </a:r>
            <a:endParaRPr lang="en-GB" sz="1200" dirty="0"/>
          </a:p>
          <a:p>
            <a:pPr lvl="1">
              <a:lnSpc>
                <a:spcPct val="100000"/>
              </a:lnSpc>
            </a:pPr>
            <a:r>
              <a:rPr lang="en-GB" sz="1200" b="1" dirty="0"/>
              <a:t>- CDC: </a:t>
            </a:r>
            <a:r>
              <a:rPr lang="en-GB" sz="1200" dirty="0">
                <a:hlinkClick r:id="rId7"/>
              </a:rPr>
              <a:t>https://www.cdc.gov/physicalactivity/basics/adults/</a:t>
            </a:r>
            <a:endParaRPr lang="en-GB" sz="1200" dirty="0"/>
          </a:p>
          <a:p>
            <a:pPr lvl="1">
              <a:lnSpc>
                <a:spcPct val="100000"/>
              </a:lnSpc>
            </a:pPr>
            <a:r>
              <a:rPr lang="en-GB" sz="1200" b="1" dirty="0"/>
              <a:t>- CDC: </a:t>
            </a:r>
            <a:r>
              <a:rPr lang="en-GB" sz="1200" dirty="0">
                <a:hlinkClick r:id="rId8"/>
              </a:rPr>
              <a:t>https://www.cdc.gov/sleep/about_sleep/how_much_sleep.html</a:t>
            </a:r>
            <a:endParaRPr lang="en-GB" sz="1200" dirty="0"/>
          </a:p>
          <a:p>
            <a:pPr lvl="1">
              <a:lnSpc>
                <a:spcPct val="100000"/>
              </a:lnSpc>
            </a:pPr>
            <a:r>
              <a:rPr lang="en-GB" sz="1200" b="1" dirty="0"/>
              <a:t>- Healthline: </a:t>
            </a:r>
            <a:r>
              <a:rPr lang="en-GB" sz="1200" dirty="0">
                <a:hlinkClick r:id="rId9"/>
              </a:rPr>
              <a:t>https://www.healthline.com/health/fitness-exercise/how-many-calories-do-i-burn-a-day</a:t>
            </a:r>
            <a:endParaRPr lang="en-GB" sz="1200" dirty="0"/>
          </a:p>
          <a:p>
            <a:pPr lvl="1">
              <a:lnSpc>
                <a:spcPct val="100000"/>
              </a:lnSpc>
            </a:pPr>
            <a:endParaRPr lang="en-GB" sz="1200" dirty="0"/>
          </a:p>
          <a:p>
            <a:pPr lvl="1">
              <a:lnSpc>
                <a:spcPct val="100000"/>
              </a:lnSpc>
            </a:pPr>
            <a:endParaRPr lang="en-GB" sz="1200" b="1" dirty="0"/>
          </a:p>
          <a:p>
            <a:pPr>
              <a:lnSpc>
                <a:spcPct val="100000"/>
              </a:lnSpc>
            </a:pPr>
            <a:endParaRPr lang="en-GB" sz="1200" b="1" dirty="0"/>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62255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E1BB2-26B9-5A0A-57A9-A3DB17ABC158}"/>
              </a:ext>
            </a:extLst>
          </p:cNvPr>
          <p:cNvSpPr>
            <a:spLocks noGrp="1"/>
          </p:cNvSpPr>
          <p:nvPr>
            <p:ph type="title"/>
          </p:nvPr>
        </p:nvSpPr>
        <p:spPr>
          <a:xfrm>
            <a:off x="771145" y="1062072"/>
            <a:ext cx="10667998" cy="1374056"/>
          </a:xfrm>
        </p:spPr>
        <p:txBody>
          <a:bodyPr anchor="b">
            <a:normAutofit fontScale="90000"/>
          </a:bodyPr>
          <a:lstStyle/>
          <a:p>
            <a:r>
              <a:rPr lang="en-US" sz="3600" i="0" dirty="0">
                <a:latin typeface="+mn-lt"/>
              </a:rPr>
              <a:t>Table of Contents</a:t>
            </a:r>
            <a:br>
              <a:rPr lang="en-US" sz="3200" i="0" dirty="0">
                <a:latin typeface="+mn-lt"/>
              </a:rPr>
            </a:br>
            <a:br>
              <a:rPr lang="en-US" sz="3200" i="0" dirty="0">
                <a:latin typeface="+mn-lt"/>
              </a:rPr>
            </a:br>
            <a:endParaRPr lang="en-US" sz="3200" i="0" dirty="0">
              <a:latin typeface="+mn-lt"/>
            </a:endParaRPr>
          </a:p>
        </p:txBody>
      </p:sp>
      <p:sp>
        <p:nvSpPr>
          <p:cNvPr id="4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38" name="Content Placeholder 2">
            <a:extLst>
              <a:ext uri="{FF2B5EF4-FFF2-40B4-BE49-F238E27FC236}">
                <a16:creationId xmlns:a16="http://schemas.microsoft.com/office/drawing/2014/main" id="{F1B63939-3996-FCBF-9556-AB46B25761A3}"/>
              </a:ext>
            </a:extLst>
          </p:cNvPr>
          <p:cNvGraphicFramePr>
            <a:graphicFrameLocks noGrp="1"/>
          </p:cNvGraphicFramePr>
          <p:nvPr>
            <p:ph idx="1"/>
            <p:extLst>
              <p:ext uri="{D42A27DB-BD31-4B8C-83A1-F6EECF244321}">
                <p14:modId xmlns:p14="http://schemas.microsoft.com/office/powerpoint/2010/main" val="893633565"/>
              </p:ext>
            </p:extLst>
          </p:nvPr>
        </p:nvGraphicFramePr>
        <p:xfrm>
          <a:off x="752857" y="2436128"/>
          <a:ext cx="10677144" cy="326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62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455AA-9957-28D3-2D9C-2421F34C3A4D}"/>
              </a:ext>
            </a:extLst>
          </p:cNvPr>
          <p:cNvSpPr>
            <a:spLocks noGrp="1"/>
          </p:cNvSpPr>
          <p:nvPr>
            <p:ph type="title"/>
          </p:nvPr>
        </p:nvSpPr>
        <p:spPr>
          <a:xfrm>
            <a:off x="782703" y="1218618"/>
            <a:ext cx="8321040" cy="1605554"/>
          </a:xfrm>
        </p:spPr>
        <p:txBody>
          <a:bodyPr anchor="ctr">
            <a:normAutofit/>
          </a:bodyPr>
          <a:lstStyle/>
          <a:p>
            <a:r>
              <a:rPr lang="en-GB" sz="3200" i="0" dirty="0">
                <a:latin typeface="+mn-lt"/>
              </a:rPr>
              <a:t>Business Task</a:t>
            </a:r>
          </a:p>
        </p:txBody>
      </p:sp>
      <p:cxnSp>
        <p:nvCxnSpPr>
          <p:cNvPr id="19" name="Straight Connector 18">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1B9020-1F6B-D653-1397-80BC8C0FC7DB}"/>
              </a:ext>
            </a:extLst>
          </p:cNvPr>
          <p:cNvSpPr>
            <a:spLocks noGrp="1"/>
          </p:cNvSpPr>
          <p:nvPr>
            <p:ph idx="1"/>
          </p:nvPr>
        </p:nvSpPr>
        <p:spPr>
          <a:xfrm>
            <a:off x="758825" y="3161680"/>
            <a:ext cx="8321167" cy="2620409"/>
          </a:xfrm>
        </p:spPr>
        <p:txBody>
          <a:bodyPr>
            <a:normAutofit/>
          </a:bodyPr>
          <a:lstStyle/>
          <a:p>
            <a:pPr marL="0" indent="0">
              <a:buNone/>
            </a:pPr>
            <a:r>
              <a:rPr lang="en-GB" kern="100" dirty="0">
                <a:effectLst/>
                <a:ea typeface="Calibri" panose="020F0502020204030204" pitchFamily="34" charset="0"/>
                <a:cs typeface="Times New Roman" panose="02020603050405020304" pitchFamily="18" charset="0"/>
              </a:rPr>
              <a:t>Analyse consumer usage data for smart health tracking devices to understand how people use health-focused products. Apply these insights to improve one of Bellabeat’s key products and inform marketing strategies.</a:t>
            </a:r>
            <a:endParaRPr lang="en-GB" dirty="0"/>
          </a:p>
        </p:txBody>
      </p:sp>
      <p:sp>
        <p:nvSpPr>
          <p:cNvPr id="2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5203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CD344E0-2816-78F6-4FCB-72431ACF58E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646D937-4C6B-C5C8-CD89-027A552C1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4F121-81DF-2797-A025-1E416E015334}"/>
              </a:ext>
            </a:extLst>
          </p:cNvPr>
          <p:cNvSpPr>
            <a:spLocks noGrp="1"/>
          </p:cNvSpPr>
          <p:nvPr>
            <p:ph type="title"/>
          </p:nvPr>
        </p:nvSpPr>
        <p:spPr>
          <a:xfrm>
            <a:off x="782703" y="1218618"/>
            <a:ext cx="8321040" cy="1605554"/>
          </a:xfrm>
        </p:spPr>
        <p:txBody>
          <a:bodyPr anchor="ctr">
            <a:normAutofit/>
          </a:bodyPr>
          <a:lstStyle/>
          <a:p>
            <a:r>
              <a:rPr lang="en-GB" sz="3200" i="0" dirty="0">
                <a:latin typeface="+mn-lt"/>
              </a:rPr>
              <a:t>Data Analysis: Sources</a:t>
            </a:r>
          </a:p>
        </p:txBody>
      </p:sp>
      <p:cxnSp>
        <p:nvCxnSpPr>
          <p:cNvPr id="19" name="Straight Connector 18">
            <a:extLst>
              <a:ext uri="{FF2B5EF4-FFF2-40B4-BE49-F238E27FC236}">
                <a16:creationId xmlns:a16="http://schemas.microsoft.com/office/drawing/2014/main" id="{D658338D-95CA-6D2E-3A4A-5AE830AB2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37440D-9CED-DED2-8CEB-214BFD1D328F}"/>
              </a:ext>
            </a:extLst>
          </p:cNvPr>
          <p:cNvSpPr>
            <a:spLocks noGrp="1"/>
          </p:cNvSpPr>
          <p:nvPr>
            <p:ph idx="1"/>
          </p:nvPr>
        </p:nvSpPr>
        <p:spPr>
          <a:xfrm>
            <a:off x="758825" y="3161680"/>
            <a:ext cx="8321167" cy="2620409"/>
          </a:xfrm>
        </p:spPr>
        <p:txBody>
          <a:bodyPr>
            <a:normAutofit/>
          </a:bodyPr>
          <a:lstStyle/>
          <a:p>
            <a:pPr marL="0" indent="0">
              <a:buNone/>
            </a:pPr>
            <a:r>
              <a:rPr lang="en-GB" kern="100" dirty="0">
                <a:effectLst/>
                <a:ea typeface="Calibri" panose="020F0502020204030204" pitchFamily="34" charset="0"/>
                <a:cs typeface="Times New Roman" panose="02020603050405020304" pitchFamily="18" charset="0"/>
              </a:rPr>
              <a:t>The primary data sourced used for this project was a Kaggle dataset:</a:t>
            </a:r>
          </a:p>
          <a:p>
            <a:pPr marL="0" indent="0">
              <a:buNone/>
            </a:pPr>
            <a:r>
              <a:rPr lang="en-GB" kern="100" dirty="0">
                <a:cs typeface="Times New Roman" panose="02020603050405020304" pitchFamily="18" charset="0"/>
              </a:rPr>
              <a:t>- Fitbit Fitness Tracker Data.</a:t>
            </a:r>
          </a:p>
          <a:p>
            <a:pPr marL="0" indent="0">
              <a:buNone/>
            </a:pPr>
            <a:r>
              <a:rPr lang="en-GB" kern="100" dirty="0">
                <a:cs typeface="Times New Roman" panose="02020603050405020304" pitchFamily="18" charset="0"/>
              </a:rPr>
              <a:t>Out of eighteen .csv files, two were selected and found to be the most relevant to the business task.</a:t>
            </a:r>
          </a:p>
          <a:p>
            <a:pPr marL="0" indent="0">
              <a:buNone/>
            </a:pPr>
            <a:r>
              <a:rPr lang="en-GB" kern="100" dirty="0">
                <a:cs typeface="Times New Roman" panose="02020603050405020304" pitchFamily="18" charset="0"/>
              </a:rPr>
              <a:t>- The Daily Activity Merged Dataset, and the Daily Sleep Dataset.</a:t>
            </a:r>
          </a:p>
          <a:p>
            <a:pPr marL="0" indent="0">
              <a:buNone/>
            </a:pPr>
            <a:endParaRPr lang="en-GB" dirty="0"/>
          </a:p>
        </p:txBody>
      </p:sp>
      <p:sp>
        <p:nvSpPr>
          <p:cNvPr id="21" name="Freeform 6">
            <a:extLst>
              <a:ext uri="{FF2B5EF4-FFF2-40B4-BE49-F238E27FC236}">
                <a16:creationId xmlns:a16="http://schemas.microsoft.com/office/drawing/2014/main" id="{9D515978-1932-981E-A9E4-FF5050CF9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94299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E01E28C-BD5B-8D7A-7050-DF293C75709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F1926BE-C5EE-4C5D-EC51-00D8FC073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1CFE7-F519-A4B1-F174-A2CFA76FDBF6}"/>
              </a:ext>
            </a:extLst>
          </p:cNvPr>
          <p:cNvSpPr>
            <a:spLocks noGrp="1"/>
          </p:cNvSpPr>
          <p:nvPr>
            <p:ph type="title"/>
          </p:nvPr>
        </p:nvSpPr>
        <p:spPr>
          <a:xfrm>
            <a:off x="782703" y="1218618"/>
            <a:ext cx="8321040" cy="1605554"/>
          </a:xfrm>
        </p:spPr>
        <p:txBody>
          <a:bodyPr anchor="ctr">
            <a:normAutofit/>
          </a:bodyPr>
          <a:lstStyle/>
          <a:p>
            <a:r>
              <a:rPr lang="en-GB" sz="3200" i="0" dirty="0">
                <a:latin typeface="+mn-lt"/>
              </a:rPr>
              <a:t>Data Analysis: Process</a:t>
            </a:r>
          </a:p>
        </p:txBody>
      </p:sp>
      <p:cxnSp>
        <p:nvCxnSpPr>
          <p:cNvPr id="19" name="Straight Connector 18">
            <a:extLst>
              <a:ext uri="{FF2B5EF4-FFF2-40B4-BE49-F238E27FC236}">
                <a16:creationId xmlns:a16="http://schemas.microsoft.com/office/drawing/2014/main" id="{FC20900E-059B-5C48-F4E8-771FE11352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74C29D-DE74-1139-FCC6-ED33EAEF522E}"/>
              </a:ext>
            </a:extLst>
          </p:cNvPr>
          <p:cNvSpPr>
            <a:spLocks noGrp="1"/>
          </p:cNvSpPr>
          <p:nvPr>
            <p:ph idx="1"/>
          </p:nvPr>
        </p:nvSpPr>
        <p:spPr>
          <a:xfrm>
            <a:off x="758825" y="3161680"/>
            <a:ext cx="8321167" cy="2620409"/>
          </a:xfrm>
        </p:spPr>
        <p:txBody>
          <a:bodyPr>
            <a:normAutofit fontScale="85000" lnSpcReduction="10000"/>
          </a:bodyPr>
          <a:lstStyle/>
          <a:p>
            <a:pPr marL="0" indent="0">
              <a:buNone/>
            </a:pPr>
            <a:r>
              <a:rPr lang="pt-PT" dirty="0" err="1"/>
              <a:t>The</a:t>
            </a:r>
            <a:r>
              <a:rPr lang="pt-PT" dirty="0"/>
              <a:t> </a:t>
            </a:r>
            <a:r>
              <a:rPr lang="pt-PT" dirty="0" err="1"/>
              <a:t>two</a:t>
            </a:r>
            <a:r>
              <a:rPr lang="pt-PT" dirty="0"/>
              <a:t> </a:t>
            </a:r>
            <a:r>
              <a:rPr lang="pt-PT" dirty="0" err="1"/>
              <a:t>Datasets</a:t>
            </a:r>
            <a:r>
              <a:rPr lang="pt-PT" dirty="0"/>
              <a:t> </a:t>
            </a:r>
            <a:r>
              <a:rPr lang="en-GB" dirty="0"/>
              <a:t>were</a:t>
            </a:r>
            <a:r>
              <a:rPr lang="pt-PT" dirty="0"/>
              <a:t> </a:t>
            </a:r>
            <a:r>
              <a:rPr lang="pt-PT" dirty="0" err="1"/>
              <a:t>processed</a:t>
            </a:r>
            <a:r>
              <a:rPr lang="pt-PT" dirty="0"/>
              <a:t> in R Studio, </a:t>
            </a:r>
            <a:r>
              <a:rPr lang="pt-PT" dirty="0" err="1"/>
              <a:t>with</a:t>
            </a:r>
            <a:r>
              <a:rPr lang="pt-PT" dirty="0"/>
              <a:t> </a:t>
            </a:r>
            <a:r>
              <a:rPr lang="pt-PT" dirty="0" err="1"/>
              <a:t>the</a:t>
            </a:r>
            <a:r>
              <a:rPr lang="pt-PT" dirty="0"/>
              <a:t> </a:t>
            </a:r>
            <a:r>
              <a:rPr lang="pt-PT" dirty="0" err="1"/>
              <a:t>subsequent</a:t>
            </a:r>
            <a:r>
              <a:rPr lang="pt-PT" dirty="0"/>
              <a:t> </a:t>
            </a:r>
            <a:r>
              <a:rPr lang="pt-PT" dirty="0" err="1"/>
              <a:t>findings</a:t>
            </a:r>
            <a:r>
              <a:rPr lang="pt-PT" dirty="0"/>
              <a:t>:</a:t>
            </a:r>
          </a:p>
          <a:p>
            <a:pPr marL="0" indent="0">
              <a:buNone/>
            </a:pPr>
            <a:r>
              <a:rPr lang="en-GB" dirty="0"/>
              <a:t>- Date columns were incorrectly formatted as character strings.</a:t>
            </a:r>
          </a:p>
          <a:p>
            <a:pPr marL="0" indent="0">
              <a:buNone/>
            </a:pPr>
            <a:r>
              <a:rPr lang="en-GB" dirty="0"/>
              <a:t>- 77 observations were found to have values of 0 in the </a:t>
            </a:r>
            <a:r>
              <a:rPr lang="en-GB" dirty="0" err="1"/>
              <a:t>TotalSteps</a:t>
            </a:r>
            <a:r>
              <a:rPr lang="en-GB" dirty="0"/>
              <a:t> column.</a:t>
            </a:r>
          </a:p>
          <a:p>
            <a:pPr marL="0" indent="0">
              <a:buNone/>
            </a:pPr>
            <a:r>
              <a:rPr lang="en-GB" dirty="0"/>
              <a:t>- 3 duplicate observations were found.</a:t>
            </a:r>
          </a:p>
          <a:p>
            <a:pPr marL="0" indent="0">
              <a:buNone/>
            </a:pPr>
            <a:r>
              <a:rPr lang="en-GB" dirty="0"/>
              <a:t>- The data source states 30 participants, but in actuality, 33 unique participants were found in the daily activity data, and 24 in the daily sleep data.</a:t>
            </a:r>
          </a:p>
          <a:p>
            <a:pPr marL="0" indent="0">
              <a:buNone/>
            </a:pPr>
            <a:r>
              <a:rPr lang="en-GB" dirty="0"/>
              <a:t>- The data was cleaned and transformed accordingly so as to main integrity.</a:t>
            </a:r>
          </a:p>
        </p:txBody>
      </p:sp>
      <p:sp>
        <p:nvSpPr>
          <p:cNvPr id="21" name="Freeform 6">
            <a:extLst>
              <a:ext uri="{FF2B5EF4-FFF2-40B4-BE49-F238E27FC236}">
                <a16:creationId xmlns:a16="http://schemas.microsoft.com/office/drawing/2014/main" id="{3B367A3B-D62B-CC10-0247-7F5F46D3D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70590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894CE-8D1E-B401-3424-C453ECBA21BE}"/>
              </a:ext>
            </a:extLst>
          </p:cNvPr>
          <p:cNvSpPr>
            <a:spLocks noGrp="1"/>
          </p:cNvSpPr>
          <p:nvPr>
            <p:ph type="title"/>
          </p:nvPr>
        </p:nvSpPr>
        <p:spPr>
          <a:xfrm>
            <a:off x="1068497" y="1063255"/>
            <a:ext cx="3122148" cy="4807541"/>
          </a:xfrm>
        </p:spPr>
        <p:txBody>
          <a:bodyPr>
            <a:normAutofit/>
          </a:bodyPr>
          <a:lstStyle/>
          <a:p>
            <a:r>
              <a:rPr lang="en-GB" sz="4000" i="0" dirty="0">
                <a:latin typeface="+mn-lt"/>
              </a:rPr>
              <a:t>Data Analysis:</a:t>
            </a:r>
            <a:br>
              <a:rPr lang="en-GB" sz="4000" i="0" dirty="0">
                <a:latin typeface="+mn-lt"/>
              </a:rPr>
            </a:br>
            <a:br>
              <a:rPr lang="en-GB" sz="4000" i="0" dirty="0">
                <a:latin typeface="+mn-lt"/>
              </a:rPr>
            </a:br>
            <a:r>
              <a:rPr lang="en-GB" sz="4000" i="0" dirty="0">
                <a:latin typeface="+mn-lt"/>
              </a:rPr>
              <a:t>Summary Statistics</a:t>
            </a:r>
          </a:p>
        </p:txBody>
      </p:sp>
      <p:cxnSp>
        <p:nvCxnSpPr>
          <p:cNvPr id="29" name="Straight Connector 28">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Content Placeholder 3">
            <a:extLst>
              <a:ext uri="{FF2B5EF4-FFF2-40B4-BE49-F238E27FC236}">
                <a16:creationId xmlns:a16="http://schemas.microsoft.com/office/drawing/2014/main" id="{14EC7BC0-E6EA-3ACA-EAFC-96885B5F1300}"/>
              </a:ext>
            </a:extLst>
          </p:cNvPr>
          <p:cNvGraphicFramePr>
            <a:graphicFrameLocks noGrp="1"/>
          </p:cNvGraphicFramePr>
          <p:nvPr>
            <p:ph idx="1"/>
            <p:extLst>
              <p:ext uri="{D42A27DB-BD31-4B8C-83A1-F6EECF244321}">
                <p14:modId xmlns:p14="http://schemas.microsoft.com/office/powerpoint/2010/main" val="3716165307"/>
              </p:ext>
            </p:extLst>
          </p:nvPr>
        </p:nvGraphicFramePr>
        <p:xfrm>
          <a:off x="4960757" y="2563196"/>
          <a:ext cx="6707425" cy="1798586"/>
        </p:xfrm>
        <a:graphic>
          <a:graphicData uri="http://schemas.openxmlformats.org/drawingml/2006/table">
            <a:tbl>
              <a:tblPr firstRow="1">
                <a:tableStyleId>{C083E6E3-FA7D-4D7B-A595-EF9225AFEA82}</a:tableStyleId>
              </a:tblPr>
              <a:tblGrid>
                <a:gridCol w="926130">
                  <a:extLst>
                    <a:ext uri="{9D8B030D-6E8A-4147-A177-3AD203B41FA5}">
                      <a16:colId xmlns:a16="http://schemas.microsoft.com/office/drawing/2014/main" val="4183487646"/>
                    </a:ext>
                  </a:extLst>
                </a:gridCol>
                <a:gridCol w="886839">
                  <a:extLst>
                    <a:ext uri="{9D8B030D-6E8A-4147-A177-3AD203B41FA5}">
                      <a16:colId xmlns:a16="http://schemas.microsoft.com/office/drawing/2014/main" val="1729533043"/>
                    </a:ext>
                  </a:extLst>
                </a:gridCol>
                <a:gridCol w="1382004">
                  <a:extLst>
                    <a:ext uri="{9D8B030D-6E8A-4147-A177-3AD203B41FA5}">
                      <a16:colId xmlns:a16="http://schemas.microsoft.com/office/drawing/2014/main" val="3991519683"/>
                    </a:ext>
                  </a:extLst>
                </a:gridCol>
                <a:gridCol w="1446902">
                  <a:extLst>
                    <a:ext uri="{9D8B030D-6E8A-4147-A177-3AD203B41FA5}">
                      <a16:colId xmlns:a16="http://schemas.microsoft.com/office/drawing/2014/main" val="4250425589"/>
                    </a:ext>
                  </a:extLst>
                </a:gridCol>
                <a:gridCol w="1055226">
                  <a:extLst>
                    <a:ext uri="{9D8B030D-6E8A-4147-A177-3AD203B41FA5}">
                      <a16:colId xmlns:a16="http://schemas.microsoft.com/office/drawing/2014/main" val="3898277873"/>
                    </a:ext>
                  </a:extLst>
                </a:gridCol>
                <a:gridCol w="1010324">
                  <a:extLst>
                    <a:ext uri="{9D8B030D-6E8A-4147-A177-3AD203B41FA5}">
                      <a16:colId xmlns:a16="http://schemas.microsoft.com/office/drawing/2014/main" val="2814980516"/>
                    </a:ext>
                  </a:extLst>
                </a:gridCol>
              </a:tblGrid>
              <a:tr h="899293">
                <a:tc>
                  <a:txBody>
                    <a:bodyPr/>
                    <a:lstStyle/>
                    <a:p>
                      <a:pPr algn="ctr"/>
                      <a:r>
                        <a:rPr lang="en-GB" sz="1300" b="0" i="0" u="none" noProof="0" dirty="0"/>
                        <a:t>Steps</a:t>
                      </a:r>
                      <a:endParaRPr lang="en-GB" sz="1300" b="0" i="0" u="none" noProof="0" dirty="0">
                        <a:latin typeface="+mn-lt"/>
                      </a:endParaRPr>
                    </a:p>
                  </a:txBody>
                  <a:tcPr marL="71790" marR="71790" marT="35895" marB="35895" anchor="ctr"/>
                </a:tc>
                <a:tc>
                  <a:txBody>
                    <a:bodyPr/>
                    <a:lstStyle/>
                    <a:p>
                      <a:pPr algn="ctr"/>
                      <a:r>
                        <a:rPr lang="en-GB" sz="1300" b="0" i="0" u="none" noProof="0" dirty="0"/>
                        <a:t>Km’s</a:t>
                      </a:r>
                      <a:endParaRPr lang="en-GB" sz="1300" b="0" i="0" u="none" noProof="0" dirty="0">
                        <a:latin typeface="+mn-lt"/>
                      </a:endParaRPr>
                    </a:p>
                  </a:txBody>
                  <a:tcPr marL="71790" marR="71790" marT="35895" marB="35895" anchor="ctr"/>
                </a:tc>
                <a:tc>
                  <a:txBody>
                    <a:bodyPr/>
                    <a:lstStyle/>
                    <a:p>
                      <a:pPr algn="ctr"/>
                      <a:r>
                        <a:rPr lang="en-GB" sz="1300" b="0" i="0" u="none" noProof="0" dirty="0"/>
                        <a:t>Moderate Physical Activity</a:t>
                      </a:r>
                      <a:endParaRPr lang="en-GB" sz="1300" b="0" i="0" u="none" noProof="0" dirty="0">
                        <a:latin typeface="+mn-lt"/>
                      </a:endParaRPr>
                    </a:p>
                  </a:txBody>
                  <a:tcPr marL="71790" marR="71790" marT="35895" marB="35895" anchor="ctr"/>
                </a:tc>
                <a:tc>
                  <a:txBody>
                    <a:bodyPr/>
                    <a:lstStyle/>
                    <a:p>
                      <a:pPr algn="ctr"/>
                      <a:r>
                        <a:rPr lang="en-GB" sz="1300" b="0" i="0" u="none" noProof="0" dirty="0"/>
                        <a:t>Calories Burned</a:t>
                      </a:r>
                      <a:endParaRPr lang="en-GB" sz="1300" b="0" i="0" u="none" noProof="0" dirty="0">
                        <a:latin typeface="+mn-lt"/>
                      </a:endParaRPr>
                    </a:p>
                  </a:txBody>
                  <a:tcPr marL="71790" marR="71790" marT="35895" marB="35895" anchor="ctr"/>
                </a:tc>
                <a:tc>
                  <a:txBody>
                    <a:bodyPr/>
                    <a:lstStyle/>
                    <a:p>
                      <a:pPr algn="ctr"/>
                      <a:r>
                        <a:rPr lang="en-GB" sz="1300" b="0" i="0" u="none" noProof="0" dirty="0"/>
                        <a:t>Hours Asleep</a:t>
                      </a:r>
                      <a:endParaRPr lang="en-GB" sz="1300" b="0" i="0" u="none" noProof="0" dirty="0">
                        <a:latin typeface="+mn-lt"/>
                      </a:endParaRPr>
                    </a:p>
                  </a:txBody>
                  <a:tcPr marL="71790" marR="71790" marT="35895" marB="35895" anchor="ctr"/>
                </a:tc>
                <a:tc>
                  <a:txBody>
                    <a:bodyPr/>
                    <a:lstStyle/>
                    <a:p>
                      <a:pPr algn="ctr"/>
                      <a:r>
                        <a:rPr lang="en-GB" sz="1300" b="0" i="0" u="none" noProof="0" dirty="0">
                          <a:latin typeface="+mn-lt"/>
                        </a:rPr>
                        <a:t>Hours in Bed</a:t>
                      </a:r>
                    </a:p>
                  </a:txBody>
                  <a:tcPr marL="71790" marR="71790" marT="35895" marB="35895" anchor="ctr"/>
                </a:tc>
                <a:extLst>
                  <a:ext uri="{0D108BD9-81ED-4DB2-BD59-A6C34878D82A}">
                    <a16:rowId xmlns:a16="http://schemas.microsoft.com/office/drawing/2014/main" val="4070963508"/>
                  </a:ext>
                </a:extLst>
              </a:tr>
              <a:tr h="899293">
                <a:tc>
                  <a:txBody>
                    <a:bodyPr/>
                    <a:lstStyle/>
                    <a:p>
                      <a:pPr algn="ctr"/>
                      <a:r>
                        <a:rPr lang="en-GB" sz="1300" i="0" noProof="0" dirty="0"/>
                        <a:t>8319 steps*</a:t>
                      </a:r>
                      <a:endParaRPr lang="en-GB" sz="1300" i="0" noProof="0" dirty="0">
                        <a:latin typeface="+mn-lt"/>
                      </a:endParaRPr>
                    </a:p>
                  </a:txBody>
                  <a:tcPr marL="71790" marR="71790" marT="35895" marB="35895" anchor="ctr"/>
                </a:tc>
                <a:tc>
                  <a:txBody>
                    <a:bodyPr/>
                    <a:lstStyle/>
                    <a:p>
                      <a:pPr algn="ctr"/>
                      <a:r>
                        <a:rPr lang="en-GB" sz="1300" i="0" noProof="0" dirty="0"/>
                        <a:t>5.98 km’s*</a:t>
                      </a:r>
                      <a:endParaRPr lang="en-GB" sz="1300" i="0" noProof="0" dirty="0">
                        <a:latin typeface="+mn-lt"/>
                      </a:endParaRPr>
                    </a:p>
                  </a:txBody>
                  <a:tcPr marL="71790" marR="71790" marT="35895" marB="35895" anchor="ctr"/>
                </a:tc>
                <a:tc>
                  <a:txBody>
                    <a:bodyPr/>
                    <a:lstStyle/>
                    <a:p>
                      <a:pPr algn="ctr"/>
                      <a:r>
                        <a:rPr lang="en-GB" sz="1300" i="0" noProof="0" dirty="0"/>
                        <a:t>264.6 minutes*</a:t>
                      </a:r>
                      <a:endParaRPr lang="en-GB" sz="1300" i="0" noProof="0" dirty="0">
                        <a:latin typeface="+mn-lt"/>
                      </a:endParaRPr>
                    </a:p>
                  </a:txBody>
                  <a:tcPr marL="71790" marR="71790" marT="35895" marB="35895" anchor="ctr"/>
                </a:tc>
                <a:tc>
                  <a:txBody>
                    <a:bodyPr/>
                    <a:lstStyle/>
                    <a:p>
                      <a:pPr algn="ctr"/>
                      <a:r>
                        <a:rPr lang="en-GB" sz="1300" i="0" noProof="0" dirty="0"/>
                        <a:t>2361 calories*</a:t>
                      </a:r>
                      <a:endParaRPr lang="en-GB" sz="1300" i="0" noProof="0" dirty="0">
                        <a:latin typeface="+mn-lt"/>
                      </a:endParaRPr>
                    </a:p>
                  </a:txBody>
                  <a:tcPr marL="71790" marR="71790" marT="35895" marB="35895" anchor="ctr"/>
                </a:tc>
                <a:tc>
                  <a:txBody>
                    <a:bodyPr/>
                    <a:lstStyle/>
                    <a:p>
                      <a:pPr algn="ctr"/>
                      <a:r>
                        <a:rPr lang="en-GB" sz="1300" i="0" noProof="0" dirty="0"/>
                        <a:t>6.98 hours*</a:t>
                      </a:r>
                      <a:endParaRPr lang="en-GB" sz="1300" i="0" noProof="0" dirty="0">
                        <a:latin typeface="+mn-lt"/>
                      </a:endParaRPr>
                    </a:p>
                  </a:txBody>
                  <a:tcPr marL="71790" marR="71790" marT="35895" marB="35895" anchor="ctr"/>
                </a:tc>
                <a:tc>
                  <a:txBody>
                    <a:bodyPr/>
                    <a:lstStyle/>
                    <a:p>
                      <a:pPr algn="ctr"/>
                      <a:r>
                        <a:rPr lang="en-GB" sz="1300" i="0" noProof="0" dirty="0"/>
                        <a:t>7.64 hours*</a:t>
                      </a:r>
                      <a:endParaRPr lang="en-GB" sz="1300" i="0" noProof="0" dirty="0">
                        <a:latin typeface="+mn-lt"/>
                      </a:endParaRPr>
                    </a:p>
                  </a:txBody>
                  <a:tcPr marL="71790" marR="71790" marT="35895" marB="35895" anchor="ctr"/>
                </a:tc>
                <a:extLst>
                  <a:ext uri="{0D108BD9-81ED-4DB2-BD59-A6C34878D82A}">
                    <a16:rowId xmlns:a16="http://schemas.microsoft.com/office/drawing/2014/main" val="3546623605"/>
                  </a:ext>
                </a:extLst>
              </a:tr>
            </a:tbl>
          </a:graphicData>
        </a:graphic>
      </p:graphicFrame>
      <p:sp>
        <p:nvSpPr>
          <p:cNvPr id="5" name="TextBox 4">
            <a:extLst>
              <a:ext uri="{FF2B5EF4-FFF2-40B4-BE49-F238E27FC236}">
                <a16:creationId xmlns:a16="http://schemas.microsoft.com/office/drawing/2014/main" id="{0CE261A0-EF18-264C-B36E-D8DCEB6B1909}"/>
              </a:ext>
            </a:extLst>
          </p:cNvPr>
          <p:cNvSpPr txBox="1"/>
          <p:nvPr/>
        </p:nvSpPr>
        <p:spPr>
          <a:xfrm>
            <a:off x="7248472" y="5102060"/>
            <a:ext cx="2131994" cy="338554"/>
          </a:xfrm>
          <a:prstGeom prst="rect">
            <a:avLst/>
          </a:prstGeom>
          <a:noFill/>
        </p:spPr>
        <p:txBody>
          <a:bodyPr wrap="none" rtlCol="0">
            <a:spAutoFit/>
          </a:bodyPr>
          <a:lstStyle/>
          <a:p>
            <a:r>
              <a:rPr lang="en-GB" sz="1600" dirty="0"/>
              <a:t>*on average per day.</a:t>
            </a:r>
          </a:p>
        </p:txBody>
      </p:sp>
      <p:sp>
        <p:nvSpPr>
          <p:cNvPr id="3" name="TextBox 2">
            <a:extLst>
              <a:ext uri="{FF2B5EF4-FFF2-40B4-BE49-F238E27FC236}">
                <a16:creationId xmlns:a16="http://schemas.microsoft.com/office/drawing/2014/main" id="{C03E051A-88BC-6292-0BFA-F09926776FAC}"/>
              </a:ext>
            </a:extLst>
          </p:cNvPr>
          <p:cNvSpPr txBox="1"/>
          <p:nvPr/>
        </p:nvSpPr>
        <p:spPr>
          <a:xfrm>
            <a:off x="7317693" y="6062334"/>
            <a:ext cx="4355680" cy="261610"/>
          </a:xfrm>
          <a:prstGeom prst="rect">
            <a:avLst/>
          </a:prstGeom>
          <a:noFill/>
        </p:spPr>
        <p:txBody>
          <a:bodyPr wrap="none" rtlCol="0">
            <a:spAutoFit/>
          </a:bodyPr>
          <a:lstStyle/>
          <a:p>
            <a:r>
              <a:rPr lang="en-GB" sz="1100" dirty="0"/>
              <a:t>Data collected by: </a:t>
            </a:r>
            <a:r>
              <a:rPr lang="en-GB" sz="1100" dirty="0" err="1"/>
              <a:t>Furberg</a:t>
            </a:r>
            <a:r>
              <a:rPr lang="en-GB" sz="1100" dirty="0"/>
              <a:t>, R., Brinton, J., Keating, M., &amp; Ortiz, A.</a:t>
            </a:r>
          </a:p>
        </p:txBody>
      </p:sp>
    </p:spTree>
    <p:extLst>
      <p:ext uri="{BB962C8B-B14F-4D97-AF65-F5344CB8AC3E}">
        <p14:creationId xmlns:p14="http://schemas.microsoft.com/office/powerpoint/2010/main" val="373547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54F1-B586-0F85-44D8-57E562011ABC}"/>
              </a:ext>
            </a:extLst>
          </p:cNvPr>
          <p:cNvSpPr>
            <a:spLocks noGrp="1"/>
          </p:cNvSpPr>
          <p:nvPr>
            <p:ph type="title"/>
          </p:nvPr>
        </p:nvSpPr>
        <p:spPr>
          <a:xfrm>
            <a:off x="758952" y="758952"/>
            <a:ext cx="3831336" cy="708467"/>
          </a:xfrm>
        </p:spPr>
        <p:txBody>
          <a:bodyPr>
            <a:normAutofit fontScale="90000"/>
          </a:bodyPr>
          <a:lstStyle/>
          <a:p>
            <a:r>
              <a:rPr lang="en-GB" sz="2400" i="0" dirty="0">
                <a:latin typeface="+mn-lt"/>
              </a:rPr>
              <a:t>Data Analysis: Key Plots</a:t>
            </a:r>
            <a:br>
              <a:rPr lang="en-GB" sz="2400" i="0" dirty="0">
                <a:latin typeface="+mn-lt"/>
              </a:rPr>
            </a:br>
            <a:br>
              <a:rPr lang="en-GB" sz="1600" i="0" dirty="0">
                <a:latin typeface="+mn-lt"/>
              </a:rPr>
            </a:br>
            <a:br>
              <a:rPr lang="en-GB" sz="1600" i="0" dirty="0">
                <a:latin typeface="+mn-lt"/>
              </a:rPr>
            </a:br>
            <a:endParaRPr lang="en-GB" sz="2400" i="0" dirty="0">
              <a:latin typeface="+mn-lt"/>
            </a:endParaRPr>
          </a:p>
        </p:txBody>
      </p:sp>
      <p:graphicFrame>
        <p:nvGraphicFramePr>
          <p:cNvPr id="4" name="Content Placeholder 3">
            <a:extLst>
              <a:ext uri="{FF2B5EF4-FFF2-40B4-BE49-F238E27FC236}">
                <a16:creationId xmlns:a16="http://schemas.microsoft.com/office/drawing/2014/main" id="{E9B917EA-DE24-51D0-BB84-89598EDEDC31}"/>
              </a:ext>
            </a:extLst>
          </p:cNvPr>
          <p:cNvGraphicFramePr>
            <a:graphicFrameLocks noGrp="1"/>
          </p:cNvGraphicFramePr>
          <p:nvPr>
            <p:ph idx="1"/>
            <p:extLst>
              <p:ext uri="{D42A27DB-BD31-4B8C-83A1-F6EECF244321}">
                <p14:modId xmlns:p14="http://schemas.microsoft.com/office/powerpoint/2010/main" val="1103291642"/>
              </p:ext>
            </p:extLst>
          </p:nvPr>
        </p:nvGraphicFramePr>
        <p:xfrm>
          <a:off x="5184775" y="758825"/>
          <a:ext cx="62452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C7387AC1-E000-60C1-71BD-7D314EE08940}"/>
              </a:ext>
            </a:extLst>
          </p:cNvPr>
          <p:cNvSpPr txBox="1">
            <a:spLocks/>
          </p:cNvSpPr>
          <p:nvPr/>
        </p:nvSpPr>
        <p:spPr>
          <a:xfrm>
            <a:off x="758952" y="1357911"/>
            <a:ext cx="4015640" cy="4754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285750" indent="-285750">
              <a:buFont typeface="Arial" panose="020B0604020202020204" pitchFamily="34" charset="0"/>
              <a:buChar char="•"/>
            </a:pPr>
            <a:r>
              <a:rPr lang="en-GB" sz="1600" i="0" dirty="0">
                <a:latin typeface="+mn-lt"/>
              </a:rPr>
              <a:t>Almost no observable correlation between the steps and sedentary minutes on a given day.</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The polynomial curve seems to favour the region between 900 and 1200 minutes (15 to 20 hours).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This negative trendline from 1200 minutes to 900 minutes, does suggest that less sedentary time may equal more steps.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However, given the low value of correlation, there is little statistical significance.</a:t>
            </a:r>
            <a:br>
              <a:rPr lang="en-GB" sz="1600" i="0" dirty="0">
                <a:latin typeface="+mn-lt"/>
              </a:rPr>
            </a:br>
            <a:br>
              <a:rPr lang="en-GB" sz="1600" i="0" dirty="0">
                <a:latin typeface="+mn-lt"/>
              </a:rPr>
            </a:br>
            <a:endParaRPr lang="en-GB" sz="2400" i="0" dirty="0">
              <a:latin typeface="+mn-lt"/>
            </a:endParaRPr>
          </a:p>
        </p:txBody>
      </p:sp>
      <p:sp>
        <p:nvSpPr>
          <p:cNvPr id="6" name="TextBox 5">
            <a:extLst>
              <a:ext uri="{FF2B5EF4-FFF2-40B4-BE49-F238E27FC236}">
                <a16:creationId xmlns:a16="http://schemas.microsoft.com/office/drawing/2014/main" id="{CE123830-0BE2-F29C-FA3E-96CDF3375056}"/>
              </a:ext>
            </a:extLst>
          </p:cNvPr>
          <p:cNvSpPr txBox="1"/>
          <p:nvPr/>
        </p:nvSpPr>
        <p:spPr>
          <a:xfrm>
            <a:off x="7317693" y="6062334"/>
            <a:ext cx="4355680" cy="261610"/>
          </a:xfrm>
          <a:prstGeom prst="rect">
            <a:avLst/>
          </a:prstGeom>
          <a:noFill/>
        </p:spPr>
        <p:txBody>
          <a:bodyPr wrap="none" rtlCol="0">
            <a:spAutoFit/>
          </a:bodyPr>
          <a:lstStyle/>
          <a:p>
            <a:r>
              <a:rPr lang="en-GB" sz="1100" dirty="0"/>
              <a:t>Data collected by: </a:t>
            </a:r>
            <a:r>
              <a:rPr lang="en-GB" sz="1100" dirty="0" err="1"/>
              <a:t>Furberg</a:t>
            </a:r>
            <a:r>
              <a:rPr lang="en-GB" sz="1100" dirty="0"/>
              <a:t>, R., Brinton, J., Keating, M., &amp; Ortiz, A.</a:t>
            </a:r>
          </a:p>
        </p:txBody>
      </p:sp>
    </p:spTree>
    <p:extLst>
      <p:ext uri="{BB962C8B-B14F-4D97-AF65-F5344CB8AC3E}">
        <p14:creationId xmlns:p14="http://schemas.microsoft.com/office/powerpoint/2010/main" val="111991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FE6FCC-BE30-9470-9269-7917AB07ABBF}"/>
              </a:ext>
            </a:extLst>
          </p:cNvPr>
          <p:cNvGraphicFramePr>
            <a:graphicFrameLocks noGrp="1"/>
          </p:cNvGraphicFramePr>
          <p:nvPr>
            <p:ph idx="1"/>
            <p:extLst>
              <p:ext uri="{D42A27DB-BD31-4B8C-83A1-F6EECF244321}">
                <p14:modId xmlns:p14="http://schemas.microsoft.com/office/powerpoint/2010/main" val="1955490909"/>
              </p:ext>
            </p:extLst>
          </p:nvPr>
        </p:nvGraphicFramePr>
        <p:xfrm>
          <a:off x="5184775" y="758825"/>
          <a:ext cx="62452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DA527B02-E5B5-7EC1-1D3A-A8976BDD7819}"/>
              </a:ext>
            </a:extLst>
          </p:cNvPr>
          <p:cNvSpPr>
            <a:spLocks noGrp="1"/>
          </p:cNvSpPr>
          <p:nvPr>
            <p:ph type="title"/>
          </p:nvPr>
        </p:nvSpPr>
        <p:spPr>
          <a:xfrm>
            <a:off x="758952" y="758952"/>
            <a:ext cx="3831336" cy="708467"/>
          </a:xfrm>
        </p:spPr>
        <p:txBody>
          <a:bodyPr>
            <a:normAutofit fontScale="90000"/>
          </a:bodyPr>
          <a:lstStyle/>
          <a:p>
            <a:r>
              <a:rPr lang="en-GB" sz="2400" i="0" dirty="0">
                <a:latin typeface="+mn-lt"/>
              </a:rPr>
              <a:t>Data Analysis: Key Plots</a:t>
            </a:r>
            <a:br>
              <a:rPr lang="en-GB" sz="2400" i="0" dirty="0">
                <a:latin typeface="+mn-lt"/>
              </a:rPr>
            </a:br>
            <a:br>
              <a:rPr lang="en-GB" sz="1600" i="0" dirty="0">
                <a:latin typeface="+mn-lt"/>
              </a:rPr>
            </a:br>
            <a:br>
              <a:rPr lang="en-GB" sz="1600" i="0" dirty="0">
                <a:latin typeface="+mn-lt"/>
              </a:rPr>
            </a:br>
            <a:endParaRPr lang="en-GB" sz="2400" i="0" dirty="0">
              <a:latin typeface="+mn-lt"/>
            </a:endParaRPr>
          </a:p>
        </p:txBody>
      </p:sp>
      <p:sp>
        <p:nvSpPr>
          <p:cNvPr id="5" name="Title 1">
            <a:extLst>
              <a:ext uri="{FF2B5EF4-FFF2-40B4-BE49-F238E27FC236}">
                <a16:creationId xmlns:a16="http://schemas.microsoft.com/office/drawing/2014/main" id="{BC04F4D2-DFD9-AA0D-ED46-5BF84D25721C}"/>
              </a:ext>
            </a:extLst>
          </p:cNvPr>
          <p:cNvSpPr txBox="1">
            <a:spLocks/>
          </p:cNvSpPr>
          <p:nvPr/>
        </p:nvSpPr>
        <p:spPr>
          <a:xfrm>
            <a:off x="758952" y="1357911"/>
            <a:ext cx="4015640" cy="4754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285750" indent="-285750">
              <a:buFont typeface="Arial" panose="020B0604020202020204" pitchFamily="34" charset="0"/>
              <a:buChar char="•"/>
            </a:pPr>
            <a:r>
              <a:rPr lang="en-GB" sz="1600" i="0" dirty="0">
                <a:latin typeface="+mn-lt"/>
              </a:rPr>
              <a:t>A strong correlation can be observed between the minutes the participants spent asleep in relation to the time spent in bed.</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This is to be expected, given the proximity of the values and the natural relationship between the metrics.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It is interesting to observe that there are some noticeable outliers, and this information may prove valuable.</a:t>
            </a:r>
            <a:br>
              <a:rPr lang="en-GB" sz="1600" i="0" dirty="0">
                <a:latin typeface="+mn-lt"/>
              </a:rPr>
            </a:br>
            <a:br>
              <a:rPr lang="en-GB" sz="1600" i="0" dirty="0">
                <a:latin typeface="+mn-lt"/>
              </a:rPr>
            </a:br>
            <a:endParaRPr lang="en-GB" sz="2400" i="0" dirty="0">
              <a:latin typeface="+mn-lt"/>
            </a:endParaRPr>
          </a:p>
        </p:txBody>
      </p:sp>
      <p:sp>
        <p:nvSpPr>
          <p:cNvPr id="2" name="TextBox 1">
            <a:extLst>
              <a:ext uri="{FF2B5EF4-FFF2-40B4-BE49-F238E27FC236}">
                <a16:creationId xmlns:a16="http://schemas.microsoft.com/office/drawing/2014/main" id="{128EE322-0C10-ABC8-1771-7A31BB1163A8}"/>
              </a:ext>
            </a:extLst>
          </p:cNvPr>
          <p:cNvSpPr txBox="1"/>
          <p:nvPr/>
        </p:nvSpPr>
        <p:spPr>
          <a:xfrm>
            <a:off x="7317693" y="6062334"/>
            <a:ext cx="4355680" cy="261610"/>
          </a:xfrm>
          <a:prstGeom prst="rect">
            <a:avLst/>
          </a:prstGeom>
          <a:noFill/>
        </p:spPr>
        <p:txBody>
          <a:bodyPr wrap="none" rtlCol="0">
            <a:spAutoFit/>
          </a:bodyPr>
          <a:lstStyle/>
          <a:p>
            <a:r>
              <a:rPr lang="en-GB" sz="1100" dirty="0"/>
              <a:t>Data collected by: </a:t>
            </a:r>
            <a:r>
              <a:rPr lang="en-GB" sz="1100" dirty="0" err="1"/>
              <a:t>Furberg</a:t>
            </a:r>
            <a:r>
              <a:rPr lang="en-GB" sz="1100" dirty="0"/>
              <a:t>, R., Brinton, J., Keating, M., &amp; Ortiz, A.</a:t>
            </a:r>
          </a:p>
        </p:txBody>
      </p:sp>
    </p:spTree>
    <p:extLst>
      <p:ext uri="{BB962C8B-B14F-4D97-AF65-F5344CB8AC3E}">
        <p14:creationId xmlns:p14="http://schemas.microsoft.com/office/powerpoint/2010/main" val="311394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772F1B-8292-45CE-50F6-8E283EB45AEB}"/>
              </a:ext>
            </a:extLst>
          </p:cNvPr>
          <p:cNvGraphicFramePr>
            <a:graphicFrameLocks noGrp="1"/>
          </p:cNvGraphicFramePr>
          <p:nvPr>
            <p:ph idx="1"/>
            <p:extLst>
              <p:ext uri="{D42A27DB-BD31-4B8C-83A1-F6EECF244321}">
                <p14:modId xmlns:p14="http://schemas.microsoft.com/office/powerpoint/2010/main" val="3131920746"/>
              </p:ext>
            </p:extLst>
          </p:nvPr>
        </p:nvGraphicFramePr>
        <p:xfrm>
          <a:off x="5184775" y="758825"/>
          <a:ext cx="62452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84A31147-E69E-C135-E56A-E23F0D4DB87F}"/>
              </a:ext>
            </a:extLst>
          </p:cNvPr>
          <p:cNvSpPr>
            <a:spLocks noGrp="1"/>
          </p:cNvSpPr>
          <p:nvPr>
            <p:ph type="title"/>
          </p:nvPr>
        </p:nvSpPr>
        <p:spPr>
          <a:xfrm>
            <a:off x="758952" y="758952"/>
            <a:ext cx="3831336" cy="708467"/>
          </a:xfrm>
        </p:spPr>
        <p:txBody>
          <a:bodyPr>
            <a:normAutofit fontScale="90000"/>
          </a:bodyPr>
          <a:lstStyle/>
          <a:p>
            <a:r>
              <a:rPr lang="en-GB" sz="2400" i="0" dirty="0">
                <a:latin typeface="+mn-lt"/>
              </a:rPr>
              <a:t>Data Analysis: Key Plots</a:t>
            </a:r>
            <a:br>
              <a:rPr lang="en-GB" sz="2400" i="0" dirty="0">
                <a:latin typeface="+mn-lt"/>
              </a:rPr>
            </a:br>
            <a:br>
              <a:rPr lang="en-GB" sz="1600" i="0" dirty="0">
                <a:latin typeface="+mn-lt"/>
              </a:rPr>
            </a:br>
            <a:br>
              <a:rPr lang="en-GB" sz="1600" i="0" dirty="0">
                <a:latin typeface="+mn-lt"/>
              </a:rPr>
            </a:br>
            <a:endParaRPr lang="en-GB" sz="2400" i="0" dirty="0">
              <a:latin typeface="+mn-lt"/>
            </a:endParaRPr>
          </a:p>
        </p:txBody>
      </p:sp>
      <p:sp>
        <p:nvSpPr>
          <p:cNvPr id="5" name="Title 1">
            <a:extLst>
              <a:ext uri="{FF2B5EF4-FFF2-40B4-BE49-F238E27FC236}">
                <a16:creationId xmlns:a16="http://schemas.microsoft.com/office/drawing/2014/main" id="{60FAD188-6934-B059-1003-DCEA2DB8F6CB}"/>
              </a:ext>
            </a:extLst>
          </p:cNvPr>
          <p:cNvSpPr txBox="1">
            <a:spLocks/>
          </p:cNvSpPr>
          <p:nvPr/>
        </p:nvSpPr>
        <p:spPr>
          <a:xfrm>
            <a:off x="758952" y="1357911"/>
            <a:ext cx="4015640" cy="4754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285750" indent="-285750">
              <a:buFont typeface="Arial" panose="020B0604020202020204" pitchFamily="34" charset="0"/>
              <a:buChar char="•"/>
            </a:pPr>
            <a:r>
              <a:rPr lang="en-GB" sz="1600" i="0" dirty="0">
                <a:latin typeface="+mn-lt"/>
              </a:rPr>
              <a:t>No evident or significant correlation between the two metrics is observable.</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The largest concentration of values appears to occur between the boundaries of 300 and 600 minutes (5 to 10 hours).</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This slight peak and gradual descent can inform us that a healthy amount of sleep has a very slight effect on the number of steps taken on a given day.</a:t>
            </a:r>
          </a:p>
          <a:p>
            <a:pPr marL="285750" indent="-285750">
              <a:buFont typeface="Arial" panose="020B0604020202020204" pitchFamily="34" charset="0"/>
              <a:buChar char="•"/>
            </a:pPr>
            <a:endParaRPr lang="en-GB" sz="1600" i="0" dirty="0">
              <a:latin typeface="+mn-lt"/>
            </a:endParaRPr>
          </a:p>
          <a:p>
            <a:pPr marL="285750" indent="-285750">
              <a:buFont typeface="Arial" panose="020B0604020202020204" pitchFamily="34" charset="0"/>
              <a:buChar char="•"/>
            </a:pPr>
            <a:r>
              <a:rPr lang="en-GB" sz="1600" i="0" dirty="0">
                <a:latin typeface="+mn-lt"/>
              </a:rPr>
              <a:t>The fact remains that the low value of correlation prevents us from any meaningful conclusions.</a:t>
            </a:r>
            <a:br>
              <a:rPr lang="en-GB" sz="1600" i="0" dirty="0">
                <a:latin typeface="+mn-lt"/>
              </a:rPr>
            </a:br>
            <a:br>
              <a:rPr lang="en-GB" sz="1600" i="0" dirty="0">
                <a:latin typeface="+mn-lt"/>
              </a:rPr>
            </a:br>
            <a:endParaRPr lang="en-GB" sz="2400" i="0" dirty="0">
              <a:latin typeface="+mn-lt"/>
            </a:endParaRPr>
          </a:p>
        </p:txBody>
      </p:sp>
      <p:sp>
        <p:nvSpPr>
          <p:cNvPr id="2" name="TextBox 1">
            <a:extLst>
              <a:ext uri="{FF2B5EF4-FFF2-40B4-BE49-F238E27FC236}">
                <a16:creationId xmlns:a16="http://schemas.microsoft.com/office/drawing/2014/main" id="{5E5FC565-5323-E431-282E-FAD72823AD35}"/>
              </a:ext>
            </a:extLst>
          </p:cNvPr>
          <p:cNvSpPr txBox="1"/>
          <p:nvPr/>
        </p:nvSpPr>
        <p:spPr>
          <a:xfrm>
            <a:off x="7317693" y="6062334"/>
            <a:ext cx="4355680" cy="261610"/>
          </a:xfrm>
          <a:prstGeom prst="rect">
            <a:avLst/>
          </a:prstGeom>
          <a:noFill/>
        </p:spPr>
        <p:txBody>
          <a:bodyPr wrap="none" rtlCol="0">
            <a:spAutoFit/>
          </a:bodyPr>
          <a:lstStyle/>
          <a:p>
            <a:r>
              <a:rPr lang="en-GB" sz="1100" dirty="0"/>
              <a:t>Data collected by: </a:t>
            </a:r>
            <a:r>
              <a:rPr lang="en-GB" sz="1100" dirty="0" err="1"/>
              <a:t>Furberg</a:t>
            </a:r>
            <a:r>
              <a:rPr lang="en-GB" sz="1100" dirty="0"/>
              <a:t>, R., Brinton, J., Keating, M., &amp; Ortiz, A.</a:t>
            </a:r>
          </a:p>
        </p:txBody>
      </p:sp>
    </p:spTree>
    <p:extLst>
      <p:ext uri="{BB962C8B-B14F-4D97-AF65-F5344CB8AC3E}">
        <p14:creationId xmlns:p14="http://schemas.microsoft.com/office/powerpoint/2010/main" val="759989575"/>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TotalTime>
  <Words>1304</Words>
  <Application>Microsoft Office PowerPoint</Application>
  <PresentationFormat>Widescreen</PresentationFormat>
  <Paragraphs>109</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Avenir Next LT Pro</vt:lpstr>
      <vt:lpstr>Calibri</vt:lpstr>
      <vt:lpstr>Sitka Banner</vt:lpstr>
      <vt:lpstr>Times New Roman</vt:lpstr>
      <vt:lpstr>HeadlinesVTI</vt:lpstr>
      <vt:lpstr>Bellabeat  Case Study</vt:lpstr>
      <vt:lpstr>Table of Contents  </vt:lpstr>
      <vt:lpstr>Business Task</vt:lpstr>
      <vt:lpstr>Data Analysis: Sources</vt:lpstr>
      <vt:lpstr>Data Analysis: Process</vt:lpstr>
      <vt:lpstr>Data Analysis:  Summary Statistics</vt:lpstr>
      <vt:lpstr>Data Analysis: Key Plots   </vt:lpstr>
      <vt:lpstr>Data Analysis: Key Plots   </vt:lpstr>
      <vt:lpstr>Data Analysis: Key Plots   </vt:lpstr>
      <vt:lpstr>Data Analysis: Key Plots   </vt:lpstr>
      <vt:lpstr>Data Analysis: Key Plots   </vt:lpstr>
      <vt:lpstr>Conclusions  1. The data sets are not current and are lacking in reliability and comprehensiveness. To gather better insights, further efforts to gather and collect data, be it first party or third-party data should be implemented, to derive better insights that can be more tailored to our target audience.   2. We should focus on the sleep data and add features to the Bellabeat Fitness App, that emphasize the importance of better and longer sleep, as that is an area where the data shows a deficiency.  3. We should focus less on the daily step tracking functionalities, as they show little correlation with other key health metrics and have been mostly abandoned by reputable international medical institutions.  4. Instead, our focus should be on measuring moderate to high intensity physical activity and reminding our users of the importance of maintaining healthy weekly habits.  5. Finally, the data shows the significance of keeping track of the most active and least active days throughout the week. This could be achieved by implementing features, like notifications and progress related goals, that can help balance these values.</vt:lpstr>
      <vt:lpstr>Appendix: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Bellabeat  Case Study</dc:title>
  <dc:creator>João Filipe Marques</dc:creator>
  <cp:lastModifiedBy>João Filipe Marques</cp:lastModifiedBy>
  <cp:revision>54</cp:revision>
  <dcterms:created xsi:type="dcterms:W3CDTF">2024-02-05T22:47:38Z</dcterms:created>
  <dcterms:modified xsi:type="dcterms:W3CDTF">2024-02-08T23:26:35Z</dcterms:modified>
</cp:coreProperties>
</file>